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3"/>
  </p:sldMasterIdLst>
  <p:sldIdLst>
    <p:sldId id="294" r:id="rId4"/>
    <p:sldId id="293" r:id="rId5"/>
    <p:sldId id="267" r:id="rId6"/>
    <p:sldId id="266" r:id="rId7"/>
    <p:sldId id="269" r:id="rId8"/>
    <p:sldId id="271" r:id="rId9"/>
    <p:sldId id="270" r:id="rId10"/>
    <p:sldId id="278" r:id="rId11"/>
    <p:sldId id="273" r:id="rId12"/>
    <p:sldId id="295" r:id="rId13"/>
    <p:sldId id="274" r:id="rId14"/>
    <p:sldId id="283" r:id="rId15"/>
    <p:sldId id="276" r:id="rId16"/>
    <p:sldId id="277" r:id="rId17"/>
    <p:sldId id="265" r:id="rId18"/>
  </p:sldIdLst>
  <p:sldSz cx="6858000" cy="9906000" type="A4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441F"/>
    <a:srgbClr val="FFEDB3"/>
    <a:srgbClr val="EBEBDD"/>
    <a:srgbClr val="2585C2"/>
    <a:srgbClr val="E77E0D"/>
    <a:srgbClr val="CC431F"/>
    <a:srgbClr val="0E0E04"/>
    <a:srgbClr val="2E2F33"/>
    <a:srgbClr val="313339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160B82-5354-497D-9008-8F9D19202B15}" v="4" dt="2022-08-31T14:27:54.380"/>
    <p1510:client id="{D0A126D4-6F6B-4816-821A-8BD5E00C4408}" v="51" dt="2022-08-30T04:34:13.0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" userId="S::michaela_popelka.me#ext#@eonseurope.onmicrosoft.com::9ba4d948-eba3-4092-b31a-e9a93149cb4e" providerId="AD" clId="Web-{05160B82-5354-497D-9008-8F9D19202B15}"/>
    <pc:docChg chg="modSld">
      <pc:chgData name="michaela" userId="S::michaela_popelka.me#ext#@eonseurope.onmicrosoft.com::9ba4d948-eba3-4092-b31a-e9a93149cb4e" providerId="AD" clId="Web-{05160B82-5354-497D-9008-8F9D19202B15}" dt="2022-08-31T14:27:54.380" v="1" actId="20577"/>
      <pc:docMkLst>
        <pc:docMk/>
      </pc:docMkLst>
      <pc:sldChg chg="modSp">
        <pc:chgData name="michaela" userId="S::michaela_popelka.me#ext#@eonseurope.onmicrosoft.com::9ba4d948-eba3-4092-b31a-e9a93149cb4e" providerId="AD" clId="Web-{05160B82-5354-497D-9008-8F9D19202B15}" dt="2022-08-31T14:27:54.380" v="1" actId="20577"/>
        <pc:sldMkLst>
          <pc:docMk/>
          <pc:sldMk cId="2401373927" sldId="267"/>
        </pc:sldMkLst>
        <pc:spChg chg="mod">
          <ac:chgData name="michaela" userId="S::michaela_popelka.me#ext#@eonseurope.onmicrosoft.com::9ba4d948-eba3-4092-b31a-e9a93149cb4e" providerId="AD" clId="Web-{05160B82-5354-497D-9008-8F9D19202B15}" dt="2022-08-31T14:27:54.380" v="1" actId="20577"/>
          <ac:spMkLst>
            <pc:docMk/>
            <pc:sldMk cId="2401373927" sldId="267"/>
            <ac:spMk id="19" creationId="{881BF104-7173-44C0-B01A-136F6603262A}"/>
          </ac:spMkLst>
        </pc:spChg>
      </pc:sldChg>
    </pc:docChg>
  </pc:docChgLst>
  <pc:docChgLst>
    <pc:chgData name="Michaela Popelková" userId="4da947f916a43c95" providerId="LiveId" clId="{D0A126D4-6F6B-4816-821A-8BD5E00C4408}"/>
    <pc:docChg chg="undo redo custSel modSld">
      <pc:chgData name="Michaela Popelková" userId="4da947f916a43c95" providerId="LiveId" clId="{D0A126D4-6F6B-4816-821A-8BD5E00C4408}" dt="2022-08-30T17:28:34.351" v="300" actId="20577"/>
      <pc:docMkLst>
        <pc:docMk/>
      </pc:docMkLst>
      <pc:sldChg chg="addSp delSp modSp mod">
        <pc:chgData name="Michaela Popelková" userId="4da947f916a43c95" providerId="LiveId" clId="{D0A126D4-6F6B-4816-821A-8BD5E00C4408}" dt="2022-08-30T17:28:34.351" v="300" actId="20577"/>
        <pc:sldMkLst>
          <pc:docMk/>
          <pc:sldMk cId="2852278568" sldId="265"/>
        </pc:sldMkLst>
        <pc:spChg chg="mod topLvl">
          <ac:chgData name="Michaela Popelková" userId="4da947f916a43c95" providerId="LiveId" clId="{D0A126D4-6F6B-4816-821A-8BD5E00C4408}" dt="2022-08-30T04:30:09.394" v="252" actId="164"/>
          <ac:spMkLst>
            <pc:docMk/>
            <pc:sldMk cId="2852278568" sldId="265"/>
            <ac:spMk id="2" creationId="{C86201D3-4401-4063-BB89-564FCDEAE93D}"/>
          </ac:spMkLst>
        </pc:spChg>
        <pc:spChg chg="mod">
          <ac:chgData name="Michaela Popelková" userId="4da947f916a43c95" providerId="LiveId" clId="{D0A126D4-6F6B-4816-821A-8BD5E00C4408}" dt="2022-08-30T04:10:41.780" v="150" actId="165"/>
          <ac:spMkLst>
            <pc:docMk/>
            <pc:sldMk cId="2852278568" sldId="265"/>
            <ac:spMk id="4" creationId="{C2853508-3FC0-F64B-524F-23A6E346525A}"/>
          </ac:spMkLst>
        </pc:spChg>
        <pc:spChg chg="mod topLvl">
          <ac:chgData name="Michaela Popelková" userId="4da947f916a43c95" providerId="LiveId" clId="{D0A126D4-6F6B-4816-821A-8BD5E00C4408}" dt="2022-08-30T04:30:09.394" v="252" actId="164"/>
          <ac:spMkLst>
            <pc:docMk/>
            <pc:sldMk cId="2852278568" sldId="265"/>
            <ac:spMk id="6" creationId="{CB0D2207-ED2E-49C4-9FF2-D2D44375B58B}"/>
          </ac:spMkLst>
        </pc:spChg>
        <pc:spChg chg="mod topLvl">
          <ac:chgData name="Michaela Popelková" userId="4da947f916a43c95" providerId="LiveId" clId="{D0A126D4-6F6B-4816-821A-8BD5E00C4408}" dt="2022-08-30T04:30:09.394" v="252" actId="164"/>
          <ac:spMkLst>
            <pc:docMk/>
            <pc:sldMk cId="2852278568" sldId="265"/>
            <ac:spMk id="7" creationId="{C4AAAE45-881C-441D-A941-FEDD8235557D}"/>
          </ac:spMkLst>
        </pc:spChg>
        <pc:spChg chg="mod">
          <ac:chgData name="Michaela Popelková" userId="4da947f916a43c95" providerId="LiveId" clId="{D0A126D4-6F6B-4816-821A-8BD5E00C4408}" dt="2022-08-30T04:10:41.780" v="150" actId="165"/>
          <ac:spMkLst>
            <pc:docMk/>
            <pc:sldMk cId="2852278568" sldId="265"/>
            <ac:spMk id="8" creationId="{FA87904F-7342-CF30-EFF0-4A9766BC8966}"/>
          </ac:spMkLst>
        </pc:spChg>
        <pc:spChg chg="mod">
          <ac:chgData name="Michaela Popelková" userId="4da947f916a43c95" providerId="LiveId" clId="{D0A126D4-6F6B-4816-821A-8BD5E00C4408}" dt="2022-08-30T04:10:41.780" v="150" actId="165"/>
          <ac:spMkLst>
            <pc:docMk/>
            <pc:sldMk cId="2852278568" sldId="265"/>
            <ac:spMk id="12" creationId="{081D00AE-88B7-3A0A-4721-D832823CF99B}"/>
          </ac:spMkLst>
        </pc:spChg>
        <pc:spChg chg="mod">
          <ac:chgData name="Michaela Popelková" userId="4da947f916a43c95" providerId="LiveId" clId="{D0A126D4-6F6B-4816-821A-8BD5E00C4408}" dt="2022-08-30T04:10:41.780" v="150" actId="165"/>
          <ac:spMkLst>
            <pc:docMk/>
            <pc:sldMk cId="2852278568" sldId="265"/>
            <ac:spMk id="13" creationId="{25C02324-F9B7-E5BA-7EE7-7891E52903AF}"/>
          </ac:spMkLst>
        </pc:spChg>
        <pc:spChg chg="mod">
          <ac:chgData name="Michaela Popelková" userId="4da947f916a43c95" providerId="LiveId" clId="{D0A126D4-6F6B-4816-821A-8BD5E00C4408}" dt="2022-08-30T04:10:41.780" v="150" actId="165"/>
          <ac:spMkLst>
            <pc:docMk/>
            <pc:sldMk cId="2852278568" sldId="265"/>
            <ac:spMk id="15" creationId="{50183D15-DF41-6946-11E6-36726CBAC494}"/>
          </ac:spMkLst>
        </pc:spChg>
        <pc:spChg chg="mod topLvl">
          <ac:chgData name="Michaela Popelková" userId="4da947f916a43c95" providerId="LiveId" clId="{D0A126D4-6F6B-4816-821A-8BD5E00C4408}" dt="2022-08-30T04:30:09.394" v="252" actId="164"/>
          <ac:spMkLst>
            <pc:docMk/>
            <pc:sldMk cId="2852278568" sldId="265"/>
            <ac:spMk id="18" creationId="{47B6D496-E516-4A9B-8DFB-B71D41C8FFAB}"/>
          </ac:spMkLst>
        </pc:spChg>
        <pc:spChg chg="mod topLvl">
          <ac:chgData name="Michaela Popelková" userId="4da947f916a43c95" providerId="LiveId" clId="{D0A126D4-6F6B-4816-821A-8BD5E00C4408}" dt="2022-08-30T04:30:09.394" v="252" actId="164"/>
          <ac:spMkLst>
            <pc:docMk/>
            <pc:sldMk cId="2852278568" sldId="265"/>
            <ac:spMk id="19" creationId="{881BF104-7173-44C0-B01A-136F6603262A}"/>
          </ac:spMkLst>
        </pc:spChg>
        <pc:spChg chg="mod">
          <ac:chgData name="Michaela Popelková" userId="4da947f916a43c95" providerId="LiveId" clId="{D0A126D4-6F6B-4816-821A-8BD5E00C4408}" dt="2022-08-30T04:10:57.206" v="154"/>
          <ac:spMkLst>
            <pc:docMk/>
            <pc:sldMk cId="2852278568" sldId="265"/>
            <ac:spMk id="25" creationId="{DE7A5C8F-3E2B-4D3D-5085-E69588CD6895}"/>
          </ac:spMkLst>
        </pc:spChg>
        <pc:spChg chg="mod">
          <ac:chgData name="Michaela Popelková" userId="4da947f916a43c95" providerId="LiveId" clId="{D0A126D4-6F6B-4816-821A-8BD5E00C4408}" dt="2022-08-30T04:10:57.206" v="154"/>
          <ac:spMkLst>
            <pc:docMk/>
            <pc:sldMk cId="2852278568" sldId="265"/>
            <ac:spMk id="26" creationId="{FA90B294-1866-8085-B5A1-4E3F720EDB89}"/>
          </ac:spMkLst>
        </pc:spChg>
        <pc:spChg chg="mod topLvl">
          <ac:chgData name="Michaela Popelková" userId="4da947f916a43c95" providerId="LiveId" clId="{D0A126D4-6F6B-4816-821A-8BD5E00C4408}" dt="2022-08-30T04:30:09.394" v="252" actId="164"/>
          <ac:spMkLst>
            <pc:docMk/>
            <pc:sldMk cId="2852278568" sldId="265"/>
            <ac:spMk id="30" creationId="{AA753F54-9215-46A8-820F-375E0B75C9D3}"/>
          </ac:spMkLst>
        </pc:spChg>
        <pc:spChg chg="mod">
          <ac:chgData name="Michaela Popelková" userId="4da947f916a43c95" providerId="LiveId" clId="{D0A126D4-6F6B-4816-821A-8BD5E00C4408}" dt="2022-08-30T04:10:57.206" v="154"/>
          <ac:spMkLst>
            <pc:docMk/>
            <pc:sldMk cId="2852278568" sldId="265"/>
            <ac:spMk id="31" creationId="{559650DE-87B8-B6D5-62E5-CDC946E23504}"/>
          </ac:spMkLst>
        </pc:spChg>
        <pc:spChg chg="mod">
          <ac:chgData name="Michaela Popelková" userId="4da947f916a43c95" providerId="LiveId" clId="{D0A126D4-6F6B-4816-821A-8BD5E00C4408}" dt="2022-08-30T04:10:57.206" v="154"/>
          <ac:spMkLst>
            <pc:docMk/>
            <pc:sldMk cId="2852278568" sldId="265"/>
            <ac:spMk id="33" creationId="{8018B073-11FE-521A-91DF-D3F718F9655F}"/>
          </ac:spMkLst>
        </pc:spChg>
        <pc:spChg chg="mod">
          <ac:chgData name="Michaela Popelková" userId="4da947f916a43c95" providerId="LiveId" clId="{D0A126D4-6F6B-4816-821A-8BD5E00C4408}" dt="2022-08-30T17:28:34.351" v="300" actId="20577"/>
          <ac:spMkLst>
            <pc:docMk/>
            <pc:sldMk cId="2852278568" sldId="265"/>
            <ac:spMk id="35" creationId="{1AC693C4-7AB9-9805-B167-F297CD256AED}"/>
          </ac:spMkLst>
        </pc:spChg>
        <pc:spChg chg="mod">
          <ac:chgData name="Michaela Popelková" userId="4da947f916a43c95" providerId="LiveId" clId="{D0A126D4-6F6B-4816-821A-8BD5E00C4408}" dt="2022-08-30T04:10:57.206" v="154"/>
          <ac:spMkLst>
            <pc:docMk/>
            <pc:sldMk cId="2852278568" sldId="265"/>
            <ac:spMk id="36" creationId="{50880DFA-171E-C3CE-26F0-C57285B134C9}"/>
          </ac:spMkLst>
        </pc:spChg>
        <pc:spChg chg="mod">
          <ac:chgData name="Michaela Popelková" userId="4da947f916a43c95" providerId="LiveId" clId="{D0A126D4-6F6B-4816-821A-8BD5E00C4408}" dt="2022-08-30T04:10:41.780" v="150" actId="165"/>
          <ac:spMkLst>
            <pc:docMk/>
            <pc:sldMk cId="2852278568" sldId="265"/>
            <ac:spMk id="38" creationId="{759F2FE0-28C8-4769-AD7D-6CA421EF2680}"/>
          </ac:spMkLst>
        </pc:spChg>
        <pc:spChg chg="mod">
          <ac:chgData name="Michaela Popelková" userId="4da947f916a43c95" providerId="LiveId" clId="{D0A126D4-6F6B-4816-821A-8BD5E00C4408}" dt="2022-08-30T04:10:41.780" v="150" actId="165"/>
          <ac:spMkLst>
            <pc:docMk/>
            <pc:sldMk cId="2852278568" sldId="265"/>
            <ac:spMk id="39" creationId="{709ABE92-2160-4B36-BBD1-0507EF0A6DC9}"/>
          </ac:spMkLst>
        </pc:spChg>
        <pc:spChg chg="mod">
          <ac:chgData name="Michaela Popelková" userId="4da947f916a43c95" providerId="LiveId" clId="{D0A126D4-6F6B-4816-821A-8BD5E00C4408}" dt="2022-08-30T04:10:57.206" v="154"/>
          <ac:spMkLst>
            <pc:docMk/>
            <pc:sldMk cId="2852278568" sldId="265"/>
            <ac:spMk id="40" creationId="{38E9380F-55B1-0D98-C405-6B5A45D8969C}"/>
          </ac:spMkLst>
        </pc:spChg>
        <pc:grpChg chg="del mod topLvl">
          <ac:chgData name="Michaela Popelková" userId="4da947f916a43c95" providerId="LiveId" clId="{D0A126D4-6F6B-4816-821A-8BD5E00C4408}" dt="2022-08-30T04:10:50.604" v="152" actId="478"/>
          <ac:grpSpMkLst>
            <pc:docMk/>
            <pc:sldMk cId="2852278568" sldId="265"/>
            <ac:grpSpMk id="3" creationId="{1500D3F6-8A13-2938-7AA8-A011CFB4088B}"/>
          </ac:grpSpMkLst>
        </pc:grpChg>
        <pc:grpChg chg="del mod topLvl">
          <ac:chgData name="Michaela Popelková" userId="4da947f916a43c95" providerId="LiveId" clId="{D0A126D4-6F6B-4816-821A-8BD5E00C4408}" dt="2022-08-30T04:10:55.824" v="153" actId="478"/>
          <ac:grpSpMkLst>
            <pc:docMk/>
            <pc:sldMk cId="2852278568" sldId="265"/>
            <ac:grpSpMk id="9" creationId="{497A3EF4-1006-4A29-4A70-7B944766EF04}"/>
          </ac:grpSpMkLst>
        </pc:grpChg>
        <pc:grpChg chg="mod">
          <ac:chgData name="Michaela Popelková" userId="4da947f916a43c95" providerId="LiveId" clId="{D0A126D4-6F6B-4816-821A-8BD5E00C4408}" dt="2022-08-30T04:10:41.780" v="150" actId="165"/>
          <ac:grpSpMkLst>
            <pc:docMk/>
            <pc:sldMk cId="2852278568" sldId="265"/>
            <ac:grpSpMk id="10" creationId="{C8F86D3F-0D77-3A6F-802C-969BA83A463A}"/>
          </ac:grpSpMkLst>
        </pc:grpChg>
        <pc:grpChg chg="mod">
          <ac:chgData name="Michaela Popelková" userId="4da947f916a43c95" providerId="LiveId" clId="{D0A126D4-6F6B-4816-821A-8BD5E00C4408}" dt="2022-08-30T04:10:41.780" v="150" actId="165"/>
          <ac:grpSpMkLst>
            <pc:docMk/>
            <pc:sldMk cId="2852278568" sldId="265"/>
            <ac:grpSpMk id="14" creationId="{23A4757F-9FE5-8218-5670-DD9DA660E685}"/>
          </ac:grpSpMkLst>
        </pc:grpChg>
        <pc:grpChg chg="del">
          <ac:chgData name="Michaela Popelková" userId="4da947f916a43c95" providerId="LiveId" clId="{D0A126D4-6F6B-4816-821A-8BD5E00C4408}" dt="2022-08-30T04:10:41.780" v="150" actId="165"/>
          <ac:grpSpMkLst>
            <pc:docMk/>
            <pc:sldMk cId="2852278568" sldId="265"/>
            <ac:grpSpMk id="20" creationId="{C3EA2A44-1BAC-3E25-AD53-CFDAC57C814A}"/>
          </ac:grpSpMkLst>
        </pc:grpChg>
        <pc:grpChg chg="add mod">
          <ac:chgData name="Michaela Popelková" userId="4da947f916a43c95" providerId="LiveId" clId="{D0A126D4-6F6B-4816-821A-8BD5E00C4408}" dt="2022-08-30T04:30:09.394" v="252" actId="164"/>
          <ac:grpSpMkLst>
            <pc:docMk/>
            <pc:sldMk cId="2852278568" sldId="265"/>
            <ac:grpSpMk id="21" creationId="{081B6740-C80A-204E-405D-C9B4FB048CD4}"/>
          </ac:grpSpMkLst>
        </pc:grpChg>
        <pc:grpChg chg="mod">
          <ac:chgData name="Michaela Popelková" userId="4da947f916a43c95" providerId="LiveId" clId="{D0A126D4-6F6B-4816-821A-8BD5E00C4408}" dt="2022-08-30T04:10:57.206" v="154"/>
          <ac:grpSpMkLst>
            <pc:docMk/>
            <pc:sldMk cId="2852278568" sldId="265"/>
            <ac:grpSpMk id="22" creationId="{AD960EEA-04D7-03CE-6973-A09C41FE9DE9}"/>
          </ac:grpSpMkLst>
        </pc:grpChg>
        <pc:grpChg chg="mod">
          <ac:chgData name="Michaela Popelková" userId="4da947f916a43c95" providerId="LiveId" clId="{D0A126D4-6F6B-4816-821A-8BD5E00C4408}" dt="2022-08-30T04:10:57.206" v="154"/>
          <ac:grpSpMkLst>
            <pc:docMk/>
            <pc:sldMk cId="2852278568" sldId="265"/>
            <ac:grpSpMk id="23" creationId="{9117DD9A-E923-99FE-4980-EC07B9BBEBC3}"/>
          </ac:grpSpMkLst>
        </pc:grpChg>
        <pc:grpChg chg="mod">
          <ac:chgData name="Michaela Popelková" userId="4da947f916a43c95" providerId="LiveId" clId="{D0A126D4-6F6B-4816-821A-8BD5E00C4408}" dt="2022-08-30T04:10:57.206" v="154"/>
          <ac:grpSpMkLst>
            <pc:docMk/>
            <pc:sldMk cId="2852278568" sldId="265"/>
            <ac:grpSpMk id="24" creationId="{8403578B-4060-5AE5-57F1-E9AC4A55C689}"/>
          </ac:grpSpMkLst>
        </pc:grpChg>
        <pc:grpChg chg="mod">
          <ac:chgData name="Michaela Popelková" userId="4da947f916a43c95" providerId="LiveId" clId="{D0A126D4-6F6B-4816-821A-8BD5E00C4408}" dt="2022-08-30T04:10:57.206" v="154"/>
          <ac:grpSpMkLst>
            <pc:docMk/>
            <pc:sldMk cId="2852278568" sldId="265"/>
            <ac:grpSpMk id="28" creationId="{9B3308F1-892C-D94A-D745-CBD92CB38F67}"/>
          </ac:grpSpMkLst>
        </pc:grpChg>
        <pc:grpChg chg="del mod topLvl">
          <ac:chgData name="Michaela Popelková" userId="4da947f916a43c95" providerId="LiveId" clId="{D0A126D4-6F6B-4816-821A-8BD5E00C4408}" dt="2022-08-30T04:10:48.115" v="151" actId="478"/>
          <ac:grpSpMkLst>
            <pc:docMk/>
            <pc:sldMk cId="2852278568" sldId="265"/>
            <ac:grpSpMk id="37" creationId="{CCA38794-13AA-4BBD-AC65-3239E62B474A}"/>
          </ac:grpSpMkLst>
        </pc:grpChg>
        <pc:grpChg chg="add mod">
          <ac:chgData name="Michaela Popelková" userId="4da947f916a43c95" providerId="LiveId" clId="{D0A126D4-6F6B-4816-821A-8BD5E00C4408}" dt="2022-08-30T04:30:09.394" v="252" actId="164"/>
          <ac:grpSpMkLst>
            <pc:docMk/>
            <pc:sldMk cId="2852278568" sldId="265"/>
            <ac:grpSpMk id="41" creationId="{029A4898-F1B1-2C28-4C0D-C96A8E8E2814}"/>
          </ac:grpSpMkLst>
        </pc:grpChg>
        <pc:picChg chg="mod">
          <ac:chgData name="Michaela Popelková" userId="4da947f916a43c95" providerId="LiveId" clId="{D0A126D4-6F6B-4816-821A-8BD5E00C4408}" dt="2022-08-30T04:10:41.780" v="150" actId="165"/>
          <ac:picMkLst>
            <pc:docMk/>
            <pc:sldMk cId="2852278568" sldId="265"/>
            <ac:picMk id="5" creationId="{2101A9BC-E5B6-4311-79B2-376212382608}"/>
          </ac:picMkLst>
        </pc:picChg>
        <pc:picChg chg="mod">
          <ac:chgData name="Michaela Popelková" userId="4da947f916a43c95" providerId="LiveId" clId="{D0A126D4-6F6B-4816-821A-8BD5E00C4408}" dt="2022-08-30T04:10:41.780" v="150" actId="165"/>
          <ac:picMkLst>
            <pc:docMk/>
            <pc:sldMk cId="2852278568" sldId="265"/>
            <ac:picMk id="11" creationId="{5D306BFD-D513-1C45-5582-A7E886637382}"/>
          </ac:picMkLst>
        </pc:picChg>
        <pc:picChg chg="mod">
          <ac:chgData name="Michaela Popelková" userId="4da947f916a43c95" providerId="LiveId" clId="{D0A126D4-6F6B-4816-821A-8BD5E00C4408}" dt="2022-08-30T04:10:41.780" v="150" actId="165"/>
          <ac:picMkLst>
            <pc:docMk/>
            <pc:sldMk cId="2852278568" sldId="265"/>
            <ac:picMk id="16" creationId="{B4A7ACBD-6D8C-0D31-715F-E700F984DF06}"/>
          </ac:picMkLst>
        </pc:picChg>
        <pc:picChg chg="mod topLvl">
          <ac:chgData name="Michaela Popelková" userId="4da947f916a43c95" providerId="LiveId" clId="{D0A126D4-6F6B-4816-821A-8BD5E00C4408}" dt="2022-08-30T04:30:09.394" v="252" actId="164"/>
          <ac:picMkLst>
            <pc:docMk/>
            <pc:sldMk cId="2852278568" sldId="265"/>
            <ac:picMk id="17" creationId="{A8548400-28D4-9BFD-53B0-0D622771D52C}"/>
          </ac:picMkLst>
        </pc:picChg>
        <pc:picChg chg="mod topLvl">
          <ac:chgData name="Michaela Popelková" userId="4da947f916a43c95" providerId="LiveId" clId="{D0A126D4-6F6B-4816-821A-8BD5E00C4408}" dt="2022-08-30T04:30:09.394" v="252" actId="164"/>
          <ac:picMkLst>
            <pc:docMk/>
            <pc:sldMk cId="2852278568" sldId="265"/>
            <ac:picMk id="27" creationId="{07EFD3AD-41DC-4565-8067-2BCEA9CC95A5}"/>
          </ac:picMkLst>
        </pc:picChg>
        <pc:picChg chg="mod">
          <ac:chgData name="Michaela Popelková" userId="4da947f916a43c95" providerId="LiveId" clId="{D0A126D4-6F6B-4816-821A-8BD5E00C4408}" dt="2022-08-30T04:10:57.206" v="154"/>
          <ac:picMkLst>
            <pc:docMk/>
            <pc:sldMk cId="2852278568" sldId="265"/>
            <ac:picMk id="29" creationId="{4314C2F6-4231-16F4-82D7-7AF938EADA0F}"/>
          </ac:picMkLst>
        </pc:picChg>
        <pc:picChg chg="mod">
          <ac:chgData name="Michaela Popelková" userId="4da947f916a43c95" providerId="LiveId" clId="{D0A126D4-6F6B-4816-821A-8BD5E00C4408}" dt="2022-08-30T04:10:57.206" v="154"/>
          <ac:picMkLst>
            <pc:docMk/>
            <pc:sldMk cId="2852278568" sldId="265"/>
            <ac:picMk id="32" creationId="{402466B1-EDBB-BD7A-080B-5D8F6395CB2F}"/>
          </ac:picMkLst>
        </pc:picChg>
        <pc:picChg chg="mod">
          <ac:chgData name="Michaela Popelková" userId="4da947f916a43c95" providerId="LiveId" clId="{D0A126D4-6F6B-4816-821A-8BD5E00C4408}" dt="2022-08-30T04:10:57.206" v="154"/>
          <ac:picMkLst>
            <pc:docMk/>
            <pc:sldMk cId="2852278568" sldId="265"/>
            <ac:picMk id="34" creationId="{08F64DD4-86AD-CC87-8E6E-1486E410D6E5}"/>
          </ac:picMkLst>
        </pc:picChg>
      </pc:sldChg>
      <pc:sldChg chg="addSp delSp modSp mod">
        <pc:chgData name="Michaela Popelková" userId="4da947f916a43c95" providerId="LiveId" clId="{D0A126D4-6F6B-4816-821A-8BD5E00C4408}" dt="2022-08-30T17:27:40.330" v="280" actId="20577"/>
        <pc:sldMkLst>
          <pc:docMk/>
          <pc:sldMk cId="2343743394" sldId="266"/>
        </pc:sldMkLst>
        <pc:spChg chg="mod">
          <ac:chgData name="Michaela Popelková" userId="4da947f916a43c95" providerId="LiveId" clId="{D0A126D4-6F6B-4816-821A-8BD5E00C4408}" dt="2022-08-30T04:01:02.516" v="95" actId="165"/>
          <ac:spMkLst>
            <pc:docMk/>
            <pc:sldMk cId="2343743394" sldId="266"/>
            <ac:spMk id="3" creationId="{E4AEB480-86F0-2865-2F42-795CACD666DD}"/>
          </ac:spMkLst>
        </pc:spChg>
        <pc:spChg chg="mod topLvl">
          <ac:chgData name="Michaela Popelková" userId="4da947f916a43c95" providerId="LiveId" clId="{D0A126D4-6F6B-4816-821A-8BD5E00C4408}" dt="2022-08-30T04:01:02.516" v="95" actId="165"/>
          <ac:spMkLst>
            <pc:docMk/>
            <pc:sldMk cId="2343743394" sldId="266"/>
            <ac:spMk id="6" creationId="{CB0D2207-ED2E-49C4-9FF2-D2D44375B58B}"/>
          </ac:spMkLst>
        </pc:spChg>
        <pc:spChg chg="mod topLvl">
          <ac:chgData name="Michaela Popelková" userId="4da947f916a43c95" providerId="LiveId" clId="{D0A126D4-6F6B-4816-821A-8BD5E00C4408}" dt="2022-08-30T04:01:02.516" v="95" actId="165"/>
          <ac:spMkLst>
            <pc:docMk/>
            <pc:sldMk cId="2343743394" sldId="266"/>
            <ac:spMk id="7" creationId="{C4AAAE45-881C-441D-A941-FEDD8235557D}"/>
          </ac:spMkLst>
        </pc:spChg>
        <pc:spChg chg="mod">
          <ac:chgData name="Michaela Popelková" userId="4da947f916a43c95" providerId="LiveId" clId="{D0A126D4-6F6B-4816-821A-8BD5E00C4408}" dt="2022-08-30T04:01:02.516" v="95" actId="165"/>
          <ac:spMkLst>
            <pc:docMk/>
            <pc:sldMk cId="2343743394" sldId="266"/>
            <ac:spMk id="8" creationId="{A9E0037F-309B-BA88-C09D-B387C62F4993}"/>
          </ac:spMkLst>
        </pc:spChg>
        <pc:spChg chg="mod">
          <ac:chgData name="Michaela Popelková" userId="4da947f916a43c95" providerId="LiveId" clId="{D0A126D4-6F6B-4816-821A-8BD5E00C4408}" dt="2022-08-30T04:01:02.516" v="95" actId="165"/>
          <ac:spMkLst>
            <pc:docMk/>
            <pc:sldMk cId="2343743394" sldId="266"/>
            <ac:spMk id="12" creationId="{18FD34A5-C186-E6D4-027D-DE8578E4E2D8}"/>
          </ac:spMkLst>
        </pc:spChg>
        <pc:spChg chg="mod">
          <ac:chgData name="Michaela Popelková" userId="4da947f916a43c95" providerId="LiveId" clId="{D0A126D4-6F6B-4816-821A-8BD5E00C4408}" dt="2022-08-30T04:01:02.516" v="95" actId="165"/>
          <ac:spMkLst>
            <pc:docMk/>
            <pc:sldMk cId="2343743394" sldId="266"/>
            <ac:spMk id="13" creationId="{50D6C3F2-0396-DB91-7A56-32174E13392F}"/>
          </ac:spMkLst>
        </pc:spChg>
        <pc:spChg chg="mod">
          <ac:chgData name="Michaela Popelková" userId="4da947f916a43c95" providerId="LiveId" clId="{D0A126D4-6F6B-4816-821A-8BD5E00C4408}" dt="2022-08-30T04:01:02.516" v="95" actId="165"/>
          <ac:spMkLst>
            <pc:docMk/>
            <pc:sldMk cId="2343743394" sldId="266"/>
            <ac:spMk id="15" creationId="{ECA724FB-8630-A2EF-B5D6-67046C9046C5}"/>
          </ac:spMkLst>
        </pc:spChg>
        <pc:spChg chg="mod topLvl">
          <ac:chgData name="Michaela Popelková" userId="4da947f916a43c95" providerId="LiveId" clId="{D0A126D4-6F6B-4816-821A-8BD5E00C4408}" dt="2022-08-30T04:17:27.251" v="196" actId="14100"/>
          <ac:spMkLst>
            <pc:docMk/>
            <pc:sldMk cId="2343743394" sldId="266"/>
            <ac:spMk id="18" creationId="{47B6D496-E516-4A9B-8DFB-B71D41C8FFAB}"/>
          </ac:spMkLst>
        </pc:spChg>
        <pc:spChg chg="mod topLvl">
          <ac:chgData name="Michaela Popelková" userId="4da947f916a43c95" providerId="LiveId" clId="{D0A126D4-6F6B-4816-821A-8BD5E00C4408}" dt="2022-08-30T04:17:49.686" v="199" actId="1076"/>
          <ac:spMkLst>
            <pc:docMk/>
            <pc:sldMk cId="2343743394" sldId="266"/>
            <ac:spMk id="19" creationId="{881BF104-7173-44C0-B01A-136F6603262A}"/>
          </ac:spMkLst>
        </pc:spChg>
        <pc:spChg chg="mod">
          <ac:chgData name="Michaela Popelková" userId="4da947f916a43c95" providerId="LiveId" clId="{D0A126D4-6F6B-4816-821A-8BD5E00C4408}" dt="2022-08-30T04:01:20.368" v="101"/>
          <ac:spMkLst>
            <pc:docMk/>
            <pc:sldMk cId="2343743394" sldId="266"/>
            <ac:spMk id="25" creationId="{6248AFA6-C396-BD18-3E48-19A3778D3F10}"/>
          </ac:spMkLst>
        </pc:spChg>
        <pc:spChg chg="mod">
          <ac:chgData name="Michaela Popelková" userId="4da947f916a43c95" providerId="LiveId" clId="{D0A126D4-6F6B-4816-821A-8BD5E00C4408}" dt="2022-08-30T04:01:20.368" v="101"/>
          <ac:spMkLst>
            <pc:docMk/>
            <pc:sldMk cId="2343743394" sldId="266"/>
            <ac:spMk id="26" creationId="{7094B268-8F22-500E-A463-5598F33884FA}"/>
          </ac:spMkLst>
        </pc:spChg>
        <pc:spChg chg="mod">
          <ac:chgData name="Michaela Popelková" userId="4da947f916a43c95" providerId="LiveId" clId="{D0A126D4-6F6B-4816-821A-8BD5E00C4408}" dt="2022-08-30T04:01:20.368" v="101"/>
          <ac:spMkLst>
            <pc:docMk/>
            <pc:sldMk cId="2343743394" sldId="266"/>
            <ac:spMk id="29" creationId="{1CE086BD-6660-0AEE-3FD5-206B2E7EC21B}"/>
          </ac:spMkLst>
        </pc:spChg>
        <pc:spChg chg="mod">
          <ac:chgData name="Michaela Popelková" userId="4da947f916a43c95" providerId="LiveId" clId="{D0A126D4-6F6B-4816-821A-8BD5E00C4408}" dt="2022-08-30T04:01:20.368" v="101"/>
          <ac:spMkLst>
            <pc:docMk/>
            <pc:sldMk cId="2343743394" sldId="266"/>
            <ac:spMk id="31" creationId="{B7542ED7-4F10-A636-3511-D7F2A6F89064}"/>
          </ac:spMkLst>
        </pc:spChg>
        <pc:spChg chg="del mod topLvl">
          <ac:chgData name="Michaela Popelková" userId="4da947f916a43c95" providerId="LiveId" clId="{D0A126D4-6F6B-4816-821A-8BD5E00C4408}" dt="2022-08-30T04:01:08.164" v="96" actId="478"/>
          <ac:spMkLst>
            <pc:docMk/>
            <pc:sldMk cId="2343743394" sldId="266"/>
            <ac:spMk id="33" creationId="{B8EBDE71-E2DB-4ED1-8D18-AE4F5F262078}"/>
          </ac:spMkLst>
        </pc:spChg>
        <pc:spChg chg="del mod topLvl">
          <ac:chgData name="Michaela Popelková" userId="4da947f916a43c95" providerId="LiveId" clId="{D0A126D4-6F6B-4816-821A-8BD5E00C4408}" dt="2022-08-30T04:01:14.125" v="97" actId="478"/>
          <ac:spMkLst>
            <pc:docMk/>
            <pc:sldMk cId="2343743394" sldId="266"/>
            <ac:spMk id="34" creationId="{F9C34639-D910-4A44-8A28-48E0A5DCC0FB}"/>
          </ac:spMkLst>
        </pc:spChg>
        <pc:spChg chg="mod">
          <ac:chgData name="Michaela Popelková" userId="4da947f916a43c95" providerId="LiveId" clId="{D0A126D4-6F6B-4816-821A-8BD5E00C4408}" dt="2022-08-30T17:27:40.330" v="280" actId="20577"/>
          <ac:spMkLst>
            <pc:docMk/>
            <pc:sldMk cId="2343743394" sldId="266"/>
            <ac:spMk id="36" creationId="{50983AF6-FBFA-4BA8-6861-640C3817EC01}"/>
          </ac:spMkLst>
        </pc:spChg>
        <pc:spChg chg="mod">
          <ac:chgData name="Michaela Popelková" userId="4da947f916a43c95" providerId="LiveId" clId="{D0A126D4-6F6B-4816-821A-8BD5E00C4408}" dt="2022-08-30T04:01:20.368" v="101"/>
          <ac:spMkLst>
            <pc:docMk/>
            <pc:sldMk cId="2343743394" sldId="266"/>
            <ac:spMk id="37" creationId="{48FBA7E2-6F0D-D420-E840-38FEF3024C4F}"/>
          </ac:spMkLst>
        </pc:spChg>
        <pc:spChg chg="mod">
          <ac:chgData name="Michaela Popelková" userId="4da947f916a43c95" providerId="LiveId" clId="{D0A126D4-6F6B-4816-821A-8BD5E00C4408}" dt="2022-08-30T04:01:20.368" v="101"/>
          <ac:spMkLst>
            <pc:docMk/>
            <pc:sldMk cId="2343743394" sldId="266"/>
            <ac:spMk id="38" creationId="{4F337F03-FEAC-3EA5-D18B-D5E45655B5C6}"/>
          </ac:spMkLst>
        </pc:spChg>
        <pc:grpChg chg="del mod topLvl">
          <ac:chgData name="Michaela Popelková" userId="4da947f916a43c95" providerId="LiveId" clId="{D0A126D4-6F6B-4816-821A-8BD5E00C4408}" dt="2022-08-30T04:01:16.084" v="98" actId="478"/>
          <ac:grpSpMkLst>
            <pc:docMk/>
            <pc:sldMk cId="2343743394" sldId="266"/>
            <ac:grpSpMk id="2" creationId="{88C8CFA3-4C30-0CF2-2164-8BBDDE9CB9BE}"/>
          </ac:grpSpMkLst>
        </pc:grpChg>
        <pc:grpChg chg="del mod topLvl">
          <ac:chgData name="Michaela Popelková" userId="4da947f916a43c95" providerId="LiveId" clId="{D0A126D4-6F6B-4816-821A-8BD5E00C4408}" dt="2022-08-30T04:01:19.166" v="100" actId="478"/>
          <ac:grpSpMkLst>
            <pc:docMk/>
            <pc:sldMk cId="2343743394" sldId="266"/>
            <ac:grpSpMk id="9" creationId="{AA71112B-97A7-92A2-1D3D-F906540690B2}"/>
          </ac:grpSpMkLst>
        </pc:grpChg>
        <pc:grpChg chg="mod">
          <ac:chgData name="Michaela Popelková" userId="4da947f916a43c95" providerId="LiveId" clId="{D0A126D4-6F6B-4816-821A-8BD5E00C4408}" dt="2022-08-30T04:01:02.516" v="95" actId="165"/>
          <ac:grpSpMkLst>
            <pc:docMk/>
            <pc:sldMk cId="2343743394" sldId="266"/>
            <ac:grpSpMk id="10" creationId="{1BE6414A-30BD-C28F-666B-A3C04CEDEADE}"/>
          </ac:grpSpMkLst>
        </pc:grpChg>
        <pc:grpChg chg="mod">
          <ac:chgData name="Michaela Popelková" userId="4da947f916a43c95" providerId="LiveId" clId="{D0A126D4-6F6B-4816-821A-8BD5E00C4408}" dt="2022-08-30T04:01:02.516" v="95" actId="165"/>
          <ac:grpSpMkLst>
            <pc:docMk/>
            <pc:sldMk cId="2343743394" sldId="266"/>
            <ac:grpSpMk id="14" creationId="{4A079071-125C-907D-C2E5-A2A31551F453}"/>
          </ac:grpSpMkLst>
        </pc:grpChg>
        <pc:grpChg chg="del">
          <ac:chgData name="Michaela Popelková" userId="4da947f916a43c95" providerId="LiveId" clId="{D0A126D4-6F6B-4816-821A-8BD5E00C4408}" dt="2022-08-30T04:01:02.516" v="95" actId="165"/>
          <ac:grpSpMkLst>
            <pc:docMk/>
            <pc:sldMk cId="2343743394" sldId="266"/>
            <ac:grpSpMk id="20" creationId="{9ED48E46-5DC5-B3B0-F235-9E4B9D64A35E}"/>
          </ac:grpSpMkLst>
        </pc:grpChg>
        <pc:grpChg chg="add mod">
          <ac:chgData name="Michaela Popelková" userId="4da947f916a43c95" providerId="LiveId" clId="{D0A126D4-6F6B-4816-821A-8BD5E00C4408}" dt="2022-08-30T04:01:20.368" v="101"/>
          <ac:grpSpMkLst>
            <pc:docMk/>
            <pc:sldMk cId="2343743394" sldId="266"/>
            <ac:grpSpMk id="21" creationId="{EB0DB433-5615-DE5B-9E3E-C7A605BD3F96}"/>
          </ac:grpSpMkLst>
        </pc:grpChg>
        <pc:grpChg chg="mod">
          <ac:chgData name="Michaela Popelková" userId="4da947f916a43c95" providerId="LiveId" clId="{D0A126D4-6F6B-4816-821A-8BD5E00C4408}" dt="2022-08-30T04:01:20.368" v="101"/>
          <ac:grpSpMkLst>
            <pc:docMk/>
            <pc:sldMk cId="2343743394" sldId="266"/>
            <ac:grpSpMk id="22" creationId="{E9EF8750-810D-AA5D-D559-F3405451250C}"/>
          </ac:grpSpMkLst>
        </pc:grpChg>
        <pc:grpChg chg="mod">
          <ac:chgData name="Michaela Popelková" userId="4da947f916a43c95" providerId="LiveId" clId="{D0A126D4-6F6B-4816-821A-8BD5E00C4408}" dt="2022-08-30T04:01:20.368" v="101"/>
          <ac:grpSpMkLst>
            <pc:docMk/>
            <pc:sldMk cId="2343743394" sldId="266"/>
            <ac:grpSpMk id="23" creationId="{C2545A9A-E337-AEE0-15EF-70E6BE394BC4}"/>
          </ac:grpSpMkLst>
        </pc:grpChg>
        <pc:grpChg chg="mod">
          <ac:chgData name="Michaela Popelková" userId="4da947f916a43c95" providerId="LiveId" clId="{D0A126D4-6F6B-4816-821A-8BD5E00C4408}" dt="2022-08-30T04:01:20.368" v="101"/>
          <ac:grpSpMkLst>
            <pc:docMk/>
            <pc:sldMk cId="2343743394" sldId="266"/>
            <ac:grpSpMk id="24" creationId="{9FC01301-3660-018D-C6E7-D624F803A6CA}"/>
          </ac:grpSpMkLst>
        </pc:grpChg>
        <pc:grpChg chg="mod">
          <ac:chgData name="Michaela Popelková" userId="4da947f916a43c95" providerId="LiveId" clId="{D0A126D4-6F6B-4816-821A-8BD5E00C4408}" dt="2022-08-30T04:01:20.368" v="101"/>
          <ac:grpSpMkLst>
            <pc:docMk/>
            <pc:sldMk cId="2343743394" sldId="266"/>
            <ac:grpSpMk id="27" creationId="{D29402F9-CD48-9870-0978-9892D20A349B}"/>
          </ac:grpSpMkLst>
        </pc:grpChg>
        <pc:grpChg chg="del mod topLvl">
          <ac:chgData name="Michaela Popelková" userId="4da947f916a43c95" providerId="LiveId" clId="{D0A126D4-6F6B-4816-821A-8BD5E00C4408}" dt="2022-08-30T04:01:08.164" v="96" actId="478"/>
          <ac:grpSpMkLst>
            <pc:docMk/>
            <pc:sldMk cId="2343743394" sldId="266"/>
            <ac:grpSpMk id="32" creationId="{ECBD3259-C1BC-4230-82EF-8371F0359431}"/>
          </ac:grpSpMkLst>
        </pc:grpChg>
        <pc:picChg chg="mod">
          <ac:chgData name="Michaela Popelková" userId="4da947f916a43c95" providerId="LiveId" clId="{D0A126D4-6F6B-4816-821A-8BD5E00C4408}" dt="2022-08-30T04:01:02.516" v="95" actId="165"/>
          <ac:picMkLst>
            <pc:docMk/>
            <pc:sldMk cId="2343743394" sldId="266"/>
            <ac:picMk id="4" creationId="{17C95CF6-32B0-25B1-6988-A7EFE3956A94}"/>
          </ac:picMkLst>
        </pc:picChg>
        <pc:picChg chg="mod topLvl">
          <ac:chgData name="Michaela Popelková" userId="4da947f916a43c95" providerId="LiveId" clId="{D0A126D4-6F6B-4816-821A-8BD5E00C4408}" dt="2022-08-30T04:01:02.516" v="95" actId="165"/>
          <ac:picMkLst>
            <pc:docMk/>
            <pc:sldMk cId="2343743394" sldId="266"/>
            <ac:picMk id="5" creationId="{F7A6BE77-10AE-4F12-B6E1-97F498000F0F}"/>
          </ac:picMkLst>
        </pc:picChg>
        <pc:picChg chg="mod">
          <ac:chgData name="Michaela Popelková" userId="4da947f916a43c95" providerId="LiveId" clId="{D0A126D4-6F6B-4816-821A-8BD5E00C4408}" dt="2022-08-30T04:01:02.516" v="95" actId="165"/>
          <ac:picMkLst>
            <pc:docMk/>
            <pc:sldMk cId="2343743394" sldId="266"/>
            <ac:picMk id="11" creationId="{95EBD97C-3FC0-3907-4945-5BA73FBFA296}"/>
          </ac:picMkLst>
        </pc:picChg>
        <pc:picChg chg="mod">
          <ac:chgData name="Michaela Popelková" userId="4da947f916a43c95" providerId="LiveId" clId="{D0A126D4-6F6B-4816-821A-8BD5E00C4408}" dt="2022-08-30T04:01:02.516" v="95" actId="165"/>
          <ac:picMkLst>
            <pc:docMk/>
            <pc:sldMk cId="2343743394" sldId="266"/>
            <ac:picMk id="16" creationId="{83E2ADAA-B96A-658E-8153-460D223369EF}"/>
          </ac:picMkLst>
        </pc:picChg>
        <pc:picChg chg="mod topLvl">
          <ac:chgData name="Michaela Popelková" userId="4da947f916a43c95" providerId="LiveId" clId="{D0A126D4-6F6B-4816-821A-8BD5E00C4408}" dt="2022-08-30T04:01:02.516" v="95" actId="165"/>
          <ac:picMkLst>
            <pc:docMk/>
            <pc:sldMk cId="2343743394" sldId="266"/>
            <ac:picMk id="17" creationId="{7547E6CD-4CB9-2867-3D91-51A889733224}"/>
          </ac:picMkLst>
        </pc:picChg>
        <pc:picChg chg="mod">
          <ac:chgData name="Michaela Popelková" userId="4da947f916a43c95" providerId="LiveId" clId="{D0A126D4-6F6B-4816-821A-8BD5E00C4408}" dt="2022-08-30T04:01:20.368" v="101"/>
          <ac:picMkLst>
            <pc:docMk/>
            <pc:sldMk cId="2343743394" sldId="266"/>
            <ac:picMk id="28" creationId="{CC15A9B7-B451-4149-FC35-0E296511AE0A}"/>
          </ac:picMkLst>
        </pc:picChg>
        <pc:picChg chg="mod">
          <ac:chgData name="Michaela Popelková" userId="4da947f916a43c95" providerId="LiveId" clId="{D0A126D4-6F6B-4816-821A-8BD5E00C4408}" dt="2022-08-30T04:01:20.368" v="101"/>
          <ac:picMkLst>
            <pc:docMk/>
            <pc:sldMk cId="2343743394" sldId="266"/>
            <ac:picMk id="30" creationId="{51E12D27-4ACE-8FCB-0A3E-AEFB840D88E2}"/>
          </ac:picMkLst>
        </pc:picChg>
        <pc:picChg chg="mod">
          <ac:chgData name="Michaela Popelková" userId="4da947f916a43c95" providerId="LiveId" clId="{D0A126D4-6F6B-4816-821A-8BD5E00C4408}" dt="2022-08-30T04:01:20.368" v="101"/>
          <ac:picMkLst>
            <pc:docMk/>
            <pc:sldMk cId="2343743394" sldId="266"/>
            <ac:picMk id="35" creationId="{AF45A3EE-CD34-4961-D308-5736A625D04D}"/>
          </ac:picMkLst>
        </pc:picChg>
      </pc:sldChg>
      <pc:sldChg chg="addSp delSp modSp mod">
        <pc:chgData name="Michaela Popelková" userId="4da947f916a43c95" providerId="LiveId" clId="{D0A126D4-6F6B-4816-821A-8BD5E00C4408}" dt="2022-08-30T17:27:34.370" v="278" actId="20577"/>
        <pc:sldMkLst>
          <pc:docMk/>
          <pc:sldMk cId="2401373927" sldId="267"/>
        </pc:sldMkLst>
        <pc:spChg chg="mod">
          <ac:chgData name="Michaela Popelková" userId="4da947f916a43c95" providerId="LiveId" clId="{D0A126D4-6F6B-4816-821A-8BD5E00C4408}" dt="2022-08-30T04:00:15.345" v="85" actId="165"/>
          <ac:spMkLst>
            <pc:docMk/>
            <pc:sldMk cId="2401373927" sldId="267"/>
            <ac:spMk id="4" creationId="{614D1257-604D-31D9-4A6A-8C25A388ADC3}"/>
          </ac:spMkLst>
        </pc:spChg>
        <pc:spChg chg="mod topLvl">
          <ac:chgData name="Michaela Popelková" userId="4da947f916a43c95" providerId="LiveId" clId="{D0A126D4-6F6B-4816-821A-8BD5E00C4408}" dt="2022-08-30T04:00:15.345" v="85" actId="165"/>
          <ac:spMkLst>
            <pc:docMk/>
            <pc:sldMk cId="2401373927" sldId="267"/>
            <ac:spMk id="6" creationId="{CB0D2207-ED2E-49C4-9FF2-D2D44375B58B}"/>
          </ac:spMkLst>
        </pc:spChg>
        <pc:spChg chg="mod topLvl">
          <ac:chgData name="Michaela Popelková" userId="4da947f916a43c95" providerId="LiveId" clId="{D0A126D4-6F6B-4816-821A-8BD5E00C4408}" dt="2022-08-30T04:00:15.345" v="85" actId="165"/>
          <ac:spMkLst>
            <pc:docMk/>
            <pc:sldMk cId="2401373927" sldId="267"/>
            <ac:spMk id="7" creationId="{C4AAAE45-881C-441D-A941-FEDD8235557D}"/>
          </ac:spMkLst>
        </pc:spChg>
        <pc:spChg chg="mod">
          <ac:chgData name="Michaela Popelková" userId="4da947f916a43c95" providerId="LiveId" clId="{D0A126D4-6F6B-4816-821A-8BD5E00C4408}" dt="2022-08-30T04:00:15.345" v="85" actId="165"/>
          <ac:spMkLst>
            <pc:docMk/>
            <pc:sldMk cId="2401373927" sldId="267"/>
            <ac:spMk id="8" creationId="{37B77AC0-4A0E-F352-77DE-F231060194C2}"/>
          </ac:spMkLst>
        </pc:spChg>
        <pc:spChg chg="mod">
          <ac:chgData name="Michaela Popelková" userId="4da947f916a43c95" providerId="LiveId" clId="{D0A126D4-6F6B-4816-821A-8BD5E00C4408}" dt="2022-08-30T04:00:15.345" v="85" actId="165"/>
          <ac:spMkLst>
            <pc:docMk/>
            <pc:sldMk cId="2401373927" sldId="267"/>
            <ac:spMk id="12" creationId="{944830CE-F9D0-3243-59A4-B5DB5D199AB7}"/>
          </ac:spMkLst>
        </pc:spChg>
        <pc:spChg chg="mod">
          <ac:chgData name="Michaela Popelková" userId="4da947f916a43c95" providerId="LiveId" clId="{D0A126D4-6F6B-4816-821A-8BD5E00C4408}" dt="2022-08-30T04:00:15.345" v="85" actId="165"/>
          <ac:spMkLst>
            <pc:docMk/>
            <pc:sldMk cId="2401373927" sldId="267"/>
            <ac:spMk id="13" creationId="{8B38EBD8-EF8F-7C4B-B09C-F8EEB278F576}"/>
          </ac:spMkLst>
        </pc:spChg>
        <pc:spChg chg="mod">
          <ac:chgData name="Michaela Popelková" userId="4da947f916a43c95" providerId="LiveId" clId="{D0A126D4-6F6B-4816-821A-8BD5E00C4408}" dt="2022-08-30T04:00:15.345" v="85" actId="165"/>
          <ac:spMkLst>
            <pc:docMk/>
            <pc:sldMk cId="2401373927" sldId="267"/>
            <ac:spMk id="15" creationId="{BBF62173-07FD-C64B-11FC-5ACEB0893BB4}"/>
          </ac:spMkLst>
        </pc:spChg>
        <pc:spChg chg="mod topLvl">
          <ac:chgData name="Michaela Popelková" userId="4da947f916a43c95" providerId="LiveId" clId="{D0A126D4-6F6B-4816-821A-8BD5E00C4408}" dt="2022-08-30T04:15:57.458" v="184" actId="1076"/>
          <ac:spMkLst>
            <pc:docMk/>
            <pc:sldMk cId="2401373927" sldId="267"/>
            <ac:spMk id="18" creationId="{47B6D496-E516-4A9B-8DFB-B71D41C8FFAB}"/>
          </ac:spMkLst>
        </pc:spChg>
        <pc:spChg chg="mod topLvl">
          <ac:chgData name="Michaela Popelková" userId="4da947f916a43c95" providerId="LiveId" clId="{D0A126D4-6F6B-4816-821A-8BD5E00C4408}" dt="2022-08-30T04:16:04.253" v="185" actId="1076"/>
          <ac:spMkLst>
            <pc:docMk/>
            <pc:sldMk cId="2401373927" sldId="267"/>
            <ac:spMk id="19" creationId="{881BF104-7173-44C0-B01A-136F6603262A}"/>
          </ac:spMkLst>
        </pc:spChg>
        <pc:spChg chg="add del mod">
          <ac:chgData name="Michaela Popelková" userId="4da947f916a43c95" providerId="LiveId" clId="{D0A126D4-6F6B-4816-821A-8BD5E00C4408}" dt="2022-08-30T04:00:38.095" v="93" actId="478"/>
          <ac:spMkLst>
            <pc:docMk/>
            <pc:sldMk cId="2401373927" sldId="267"/>
            <ac:spMk id="22" creationId="{E5E404B6-6214-6AE3-E3AE-2CCDB1CB97EB}"/>
          </ac:spMkLst>
        </pc:spChg>
        <pc:spChg chg="mod">
          <ac:chgData name="Michaela Popelková" userId="4da947f916a43c95" providerId="LiveId" clId="{D0A126D4-6F6B-4816-821A-8BD5E00C4408}" dt="2022-08-30T04:00:45.805" v="94"/>
          <ac:spMkLst>
            <pc:docMk/>
            <pc:sldMk cId="2401373927" sldId="267"/>
            <ac:spMk id="27" creationId="{416B8C6F-7409-8D66-185C-46DF52CB6CA9}"/>
          </ac:spMkLst>
        </pc:spChg>
        <pc:spChg chg="mod">
          <ac:chgData name="Michaela Popelková" userId="4da947f916a43c95" providerId="LiveId" clId="{D0A126D4-6F6B-4816-821A-8BD5E00C4408}" dt="2022-08-30T04:00:45.805" v="94"/>
          <ac:spMkLst>
            <pc:docMk/>
            <pc:sldMk cId="2401373927" sldId="267"/>
            <ac:spMk id="28" creationId="{42BD8FF9-0865-903A-1A48-AD94A7C29EB1}"/>
          </ac:spMkLst>
        </pc:spChg>
        <pc:spChg chg="mod">
          <ac:chgData name="Michaela Popelková" userId="4da947f916a43c95" providerId="LiveId" clId="{D0A126D4-6F6B-4816-821A-8BD5E00C4408}" dt="2022-08-30T04:00:45.805" v="94"/>
          <ac:spMkLst>
            <pc:docMk/>
            <pc:sldMk cId="2401373927" sldId="267"/>
            <ac:spMk id="31" creationId="{45797947-8435-8C91-2764-82F25B7CC5BE}"/>
          </ac:spMkLst>
        </pc:spChg>
        <pc:spChg chg="mod">
          <ac:chgData name="Michaela Popelková" userId="4da947f916a43c95" providerId="LiveId" clId="{D0A126D4-6F6B-4816-821A-8BD5E00C4408}" dt="2022-08-30T04:00:45.805" v="94"/>
          <ac:spMkLst>
            <pc:docMk/>
            <pc:sldMk cId="2401373927" sldId="267"/>
            <ac:spMk id="33" creationId="{29674AC3-B795-8BC1-C4A1-ED87FE1C1367}"/>
          </ac:spMkLst>
        </pc:spChg>
        <pc:spChg chg="mod">
          <ac:chgData name="Michaela Popelková" userId="4da947f916a43c95" providerId="LiveId" clId="{D0A126D4-6F6B-4816-821A-8BD5E00C4408}" dt="2022-08-30T17:27:34.370" v="278" actId="20577"/>
          <ac:spMkLst>
            <pc:docMk/>
            <pc:sldMk cId="2401373927" sldId="267"/>
            <ac:spMk id="35" creationId="{96E60B66-DBA3-5F00-18AD-C0484C7F529C}"/>
          </ac:spMkLst>
        </pc:spChg>
        <pc:spChg chg="mod">
          <ac:chgData name="Michaela Popelková" userId="4da947f916a43c95" providerId="LiveId" clId="{D0A126D4-6F6B-4816-821A-8BD5E00C4408}" dt="2022-08-30T04:00:45.805" v="94"/>
          <ac:spMkLst>
            <pc:docMk/>
            <pc:sldMk cId="2401373927" sldId="267"/>
            <ac:spMk id="36" creationId="{67496322-1F52-6232-DCB7-1F43E97EA53B}"/>
          </ac:spMkLst>
        </pc:spChg>
        <pc:spChg chg="mod">
          <ac:chgData name="Michaela Popelková" userId="4da947f916a43c95" providerId="LiveId" clId="{D0A126D4-6F6B-4816-821A-8BD5E00C4408}" dt="2022-08-30T04:00:45.805" v="94"/>
          <ac:spMkLst>
            <pc:docMk/>
            <pc:sldMk cId="2401373927" sldId="267"/>
            <ac:spMk id="37" creationId="{C66EC5AD-9183-AD94-1A4F-611BB0DA4BA2}"/>
          </ac:spMkLst>
        </pc:spChg>
        <pc:spChg chg="del mod topLvl">
          <ac:chgData name="Michaela Popelková" userId="4da947f916a43c95" providerId="LiveId" clId="{D0A126D4-6F6B-4816-821A-8BD5E00C4408}" dt="2022-08-30T04:00:19.964" v="86" actId="478"/>
          <ac:spMkLst>
            <pc:docMk/>
            <pc:sldMk cId="2401373927" sldId="267"/>
            <ac:spMk id="38" creationId="{735F2CB5-EB0F-4839-AFE1-805DA109C244}"/>
          </ac:spMkLst>
        </pc:spChg>
        <pc:spChg chg="del mod topLvl">
          <ac:chgData name="Michaela Popelková" userId="4da947f916a43c95" providerId="LiveId" clId="{D0A126D4-6F6B-4816-821A-8BD5E00C4408}" dt="2022-08-30T04:00:25.334" v="87" actId="478"/>
          <ac:spMkLst>
            <pc:docMk/>
            <pc:sldMk cId="2401373927" sldId="267"/>
            <ac:spMk id="39" creationId="{FAD86F62-DEB1-4E75-BE69-89227EF5999B}"/>
          </ac:spMkLst>
        </pc:spChg>
        <pc:grpChg chg="del mod topLvl">
          <ac:chgData name="Michaela Popelková" userId="4da947f916a43c95" providerId="LiveId" clId="{D0A126D4-6F6B-4816-821A-8BD5E00C4408}" dt="2022-08-30T04:00:27.454" v="88" actId="478"/>
          <ac:grpSpMkLst>
            <pc:docMk/>
            <pc:sldMk cId="2401373927" sldId="267"/>
            <ac:grpSpMk id="2" creationId="{7D3D5154-60B9-7935-A135-E9FA7124BAB4}"/>
          </ac:grpSpMkLst>
        </pc:grpChg>
        <pc:grpChg chg="del mod topLvl">
          <ac:chgData name="Michaela Popelková" userId="4da947f916a43c95" providerId="LiveId" clId="{D0A126D4-6F6B-4816-821A-8BD5E00C4408}" dt="2022-08-30T04:00:31.194" v="90" actId="478"/>
          <ac:grpSpMkLst>
            <pc:docMk/>
            <pc:sldMk cId="2401373927" sldId="267"/>
            <ac:grpSpMk id="9" creationId="{D6021B7B-2DA4-DE28-9B0D-BDB9AD383391}"/>
          </ac:grpSpMkLst>
        </pc:grpChg>
        <pc:grpChg chg="mod">
          <ac:chgData name="Michaela Popelková" userId="4da947f916a43c95" providerId="LiveId" clId="{D0A126D4-6F6B-4816-821A-8BD5E00C4408}" dt="2022-08-30T04:00:15.345" v="85" actId="165"/>
          <ac:grpSpMkLst>
            <pc:docMk/>
            <pc:sldMk cId="2401373927" sldId="267"/>
            <ac:grpSpMk id="10" creationId="{6C298351-594F-0283-03AC-F4C6D6DEDA27}"/>
          </ac:grpSpMkLst>
        </pc:grpChg>
        <pc:grpChg chg="mod">
          <ac:chgData name="Michaela Popelková" userId="4da947f916a43c95" providerId="LiveId" clId="{D0A126D4-6F6B-4816-821A-8BD5E00C4408}" dt="2022-08-30T04:00:15.345" v="85" actId="165"/>
          <ac:grpSpMkLst>
            <pc:docMk/>
            <pc:sldMk cId="2401373927" sldId="267"/>
            <ac:grpSpMk id="14" creationId="{9611C37C-62EB-2DCB-741C-0C6738EBAC71}"/>
          </ac:grpSpMkLst>
        </pc:grpChg>
        <pc:grpChg chg="del">
          <ac:chgData name="Michaela Popelková" userId="4da947f916a43c95" providerId="LiveId" clId="{D0A126D4-6F6B-4816-821A-8BD5E00C4408}" dt="2022-08-30T04:00:15.345" v="85" actId="165"/>
          <ac:grpSpMkLst>
            <pc:docMk/>
            <pc:sldMk cId="2401373927" sldId="267"/>
            <ac:grpSpMk id="20" creationId="{DB38B9CA-D01B-2E09-8AFF-4B68C7803FB7}"/>
          </ac:grpSpMkLst>
        </pc:grpChg>
        <pc:grpChg chg="add mod">
          <ac:chgData name="Michaela Popelková" userId="4da947f916a43c95" providerId="LiveId" clId="{D0A126D4-6F6B-4816-821A-8BD5E00C4408}" dt="2022-08-30T04:00:45.805" v="94"/>
          <ac:grpSpMkLst>
            <pc:docMk/>
            <pc:sldMk cId="2401373927" sldId="267"/>
            <ac:grpSpMk id="23" creationId="{3BCEE53A-86AC-3AD3-9691-4772F9D7D823}"/>
          </ac:grpSpMkLst>
        </pc:grpChg>
        <pc:grpChg chg="mod">
          <ac:chgData name="Michaela Popelková" userId="4da947f916a43c95" providerId="LiveId" clId="{D0A126D4-6F6B-4816-821A-8BD5E00C4408}" dt="2022-08-30T04:00:45.805" v="94"/>
          <ac:grpSpMkLst>
            <pc:docMk/>
            <pc:sldMk cId="2401373927" sldId="267"/>
            <ac:grpSpMk id="24" creationId="{989F73A8-DC3F-56D4-2B42-3AC8F6C19163}"/>
          </ac:grpSpMkLst>
        </pc:grpChg>
        <pc:grpChg chg="mod">
          <ac:chgData name="Michaela Popelková" userId="4da947f916a43c95" providerId="LiveId" clId="{D0A126D4-6F6B-4816-821A-8BD5E00C4408}" dt="2022-08-30T04:00:45.805" v="94"/>
          <ac:grpSpMkLst>
            <pc:docMk/>
            <pc:sldMk cId="2401373927" sldId="267"/>
            <ac:grpSpMk id="25" creationId="{C8B3F149-17D6-37CA-EF9F-377CD01565FB}"/>
          </ac:grpSpMkLst>
        </pc:grpChg>
        <pc:grpChg chg="mod">
          <ac:chgData name="Michaela Popelková" userId="4da947f916a43c95" providerId="LiveId" clId="{D0A126D4-6F6B-4816-821A-8BD5E00C4408}" dt="2022-08-30T04:00:45.805" v="94"/>
          <ac:grpSpMkLst>
            <pc:docMk/>
            <pc:sldMk cId="2401373927" sldId="267"/>
            <ac:grpSpMk id="26" creationId="{6C42A378-923B-56BA-C682-20DAB897DB6D}"/>
          </ac:grpSpMkLst>
        </pc:grpChg>
        <pc:grpChg chg="mod">
          <ac:chgData name="Michaela Popelková" userId="4da947f916a43c95" providerId="LiveId" clId="{D0A126D4-6F6B-4816-821A-8BD5E00C4408}" dt="2022-08-30T04:00:45.805" v="94"/>
          <ac:grpSpMkLst>
            <pc:docMk/>
            <pc:sldMk cId="2401373927" sldId="267"/>
            <ac:grpSpMk id="29" creationId="{37EFA956-F1E3-780A-396F-FA3590C8DFDA}"/>
          </ac:grpSpMkLst>
        </pc:grpChg>
        <pc:picChg chg="mod topLvl">
          <ac:chgData name="Michaela Popelková" userId="4da947f916a43c95" providerId="LiveId" clId="{D0A126D4-6F6B-4816-821A-8BD5E00C4408}" dt="2022-08-30T04:00:15.345" v="85" actId="165"/>
          <ac:picMkLst>
            <pc:docMk/>
            <pc:sldMk cId="2401373927" sldId="267"/>
            <ac:picMk id="3" creationId="{D47CCAE1-C916-419F-AF51-DC448E630361}"/>
          </ac:picMkLst>
        </pc:picChg>
        <pc:picChg chg="mod">
          <ac:chgData name="Michaela Popelková" userId="4da947f916a43c95" providerId="LiveId" clId="{D0A126D4-6F6B-4816-821A-8BD5E00C4408}" dt="2022-08-30T04:00:15.345" v="85" actId="165"/>
          <ac:picMkLst>
            <pc:docMk/>
            <pc:sldMk cId="2401373927" sldId="267"/>
            <ac:picMk id="5" creationId="{D07BCFF2-A466-35EB-C43C-2BBA9365CA03}"/>
          </ac:picMkLst>
        </pc:picChg>
        <pc:picChg chg="mod">
          <ac:chgData name="Michaela Popelková" userId="4da947f916a43c95" providerId="LiveId" clId="{D0A126D4-6F6B-4816-821A-8BD5E00C4408}" dt="2022-08-30T04:00:15.345" v="85" actId="165"/>
          <ac:picMkLst>
            <pc:docMk/>
            <pc:sldMk cId="2401373927" sldId="267"/>
            <ac:picMk id="11" creationId="{81CE38D5-5B16-A2AC-2A65-F1A6E0B42CAE}"/>
          </ac:picMkLst>
        </pc:picChg>
        <pc:picChg chg="mod">
          <ac:chgData name="Michaela Popelková" userId="4da947f916a43c95" providerId="LiveId" clId="{D0A126D4-6F6B-4816-821A-8BD5E00C4408}" dt="2022-08-30T04:00:15.345" v="85" actId="165"/>
          <ac:picMkLst>
            <pc:docMk/>
            <pc:sldMk cId="2401373927" sldId="267"/>
            <ac:picMk id="16" creationId="{ECA2CA92-8BF6-7343-0F47-6288274D832D}"/>
          </ac:picMkLst>
        </pc:picChg>
        <pc:picChg chg="mod topLvl">
          <ac:chgData name="Michaela Popelková" userId="4da947f916a43c95" providerId="LiveId" clId="{D0A126D4-6F6B-4816-821A-8BD5E00C4408}" dt="2022-08-30T04:00:15.345" v="85" actId="165"/>
          <ac:picMkLst>
            <pc:docMk/>
            <pc:sldMk cId="2401373927" sldId="267"/>
            <ac:picMk id="17" creationId="{6472374E-5B0B-412B-7CFE-87E46C93A3C4}"/>
          </ac:picMkLst>
        </pc:picChg>
        <pc:picChg chg="mod">
          <ac:chgData name="Michaela Popelková" userId="4da947f916a43c95" providerId="LiveId" clId="{D0A126D4-6F6B-4816-821A-8BD5E00C4408}" dt="2022-08-30T04:00:45.805" v="94"/>
          <ac:picMkLst>
            <pc:docMk/>
            <pc:sldMk cId="2401373927" sldId="267"/>
            <ac:picMk id="30" creationId="{DE362AE7-BA0C-6548-AED0-3C3614EDECCE}"/>
          </ac:picMkLst>
        </pc:picChg>
        <pc:picChg chg="mod">
          <ac:chgData name="Michaela Popelková" userId="4da947f916a43c95" providerId="LiveId" clId="{D0A126D4-6F6B-4816-821A-8BD5E00C4408}" dt="2022-08-30T04:00:45.805" v="94"/>
          <ac:picMkLst>
            <pc:docMk/>
            <pc:sldMk cId="2401373927" sldId="267"/>
            <ac:picMk id="32" creationId="{05C71F84-4A58-D585-4BC6-943501855DBF}"/>
          </ac:picMkLst>
        </pc:picChg>
        <pc:picChg chg="mod">
          <ac:chgData name="Michaela Popelková" userId="4da947f916a43c95" providerId="LiveId" clId="{D0A126D4-6F6B-4816-821A-8BD5E00C4408}" dt="2022-08-30T04:00:45.805" v="94"/>
          <ac:picMkLst>
            <pc:docMk/>
            <pc:sldMk cId="2401373927" sldId="267"/>
            <ac:picMk id="34" creationId="{7008FFA1-8C69-42B5-F302-1E8669CE33DA}"/>
          </ac:picMkLst>
        </pc:picChg>
      </pc:sldChg>
      <pc:sldChg chg="addSp delSp modSp mod">
        <pc:chgData name="Michaela Popelková" userId="4da947f916a43c95" providerId="LiveId" clId="{D0A126D4-6F6B-4816-821A-8BD5E00C4408}" dt="2022-08-30T17:27:11.730" v="272" actId="20577"/>
        <pc:sldMkLst>
          <pc:docMk/>
          <pc:sldMk cId="3680484482" sldId="269"/>
        </pc:sldMkLst>
        <pc:spChg chg="mod">
          <ac:chgData name="Michaela Popelková" userId="4da947f916a43c95" providerId="LiveId" clId="{D0A126D4-6F6B-4816-821A-8BD5E00C4408}" dt="2022-08-30T04:01:37.986" v="102" actId="165"/>
          <ac:spMkLst>
            <pc:docMk/>
            <pc:sldMk cId="3680484482" sldId="269"/>
            <ac:spMk id="3" creationId="{495DCFC1-ACE2-B649-9735-DA79F64BF442}"/>
          </ac:spMkLst>
        </pc:spChg>
        <pc:spChg chg="mod topLvl">
          <ac:chgData name="Michaela Popelková" userId="4da947f916a43c95" providerId="LiveId" clId="{D0A126D4-6F6B-4816-821A-8BD5E00C4408}" dt="2022-08-30T04:01:37.986" v="102" actId="165"/>
          <ac:spMkLst>
            <pc:docMk/>
            <pc:sldMk cId="3680484482" sldId="269"/>
            <ac:spMk id="6" creationId="{CB0D2207-ED2E-49C4-9FF2-D2D44375B58B}"/>
          </ac:spMkLst>
        </pc:spChg>
        <pc:spChg chg="mod topLvl">
          <ac:chgData name="Michaela Popelková" userId="4da947f916a43c95" providerId="LiveId" clId="{D0A126D4-6F6B-4816-821A-8BD5E00C4408}" dt="2022-08-30T04:01:37.986" v="102" actId="165"/>
          <ac:spMkLst>
            <pc:docMk/>
            <pc:sldMk cId="3680484482" sldId="269"/>
            <ac:spMk id="7" creationId="{C4AAAE45-881C-441D-A941-FEDD8235557D}"/>
          </ac:spMkLst>
        </pc:spChg>
        <pc:spChg chg="mod">
          <ac:chgData name="Michaela Popelková" userId="4da947f916a43c95" providerId="LiveId" clId="{D0A126D4-6F6B-4816-821A-8BD5E00C4408}" dt="2022-08-30T04:01:37.986" v="102" actId="165"/>
          <ac:spMkLst>
            <pc:docMk/>
            <pc:sldMk cId="3680484482" sldId="269"/>
            <ac:spMk id="8" creationId="{49246F2B-D483-5407-04E3-881FF8D77875}"/>
          </ac:spMkLst>
        </pc:spChg>
        <pc:spChg chg="mod">
          <ac:chgData name="Michaela Popelková" userId="4da947f916a43c95" providerId="LiveId" clId="{D0A126D4-6F6B-4816-821A-8BD5E00C4408}" dt="2022-08-30T04:01:37.986" v="102" actId="165"/>
          <ac:spMkLst>
            <pc:docMk/>
            <pc:sldMk cId="3680484482" sldId="269"/>
            <ac:spMk id="12" creationId="{FCD13CC5-2EFE-7B0C-554D-CBE16A20E34C}"/>
          </ac:spMkLst>
        </pc:spChg>
        <pc:spChg chg="mod">
          <ac:chgData name="Michaela Popelková" userId="4da947f916a43c95" providerId="LiveId" clId="{D0A126D4-6F6B-4816-821A-8BD5E00C4408}" dt="2022-08-30T04:01:37.986" v="102" actId="165"/>
          <ac:spMkLst>
            <pc:docMk/>
            <pc:sldMk cId="3680484482" sldId="269"/>
            <ac:spMk id="13" creationId="{DDAC20D0-C9F5-08D3-1839-7DA8BCA6C379}"/>
          </ac:spMkLst>
        </pc:spChg>
        <pc:spChg chg="mod">
          <ac:chgData name="Michaela Popelková" userId="4da947f916a43c95" providerId="LiveId" clId="{D0A126D4-6F6B-4816-821A-8BD5E00C4408}" dt="2022-08-30T04:01:37.986" v="102" actId="165"/>
          <ac:spMkLst>
            <pc:docMk/>
            <pc:sldMk cId="3680484482" sldId="269"/>
            <ac:spMk id="15" creationId="{67EDA528-627F-E817-9CDE-55622EA41B7A}"/>
          </ac:spMkLst>
        </pc:spChg>
        <pc:spChg chg="mod topLvl">
          <ac:chgData name="Michaela Popelková" userId="4da947f916a43c95" providerId="LiveId" clId="{D0A126D4-6F6B-4816-821A-8BD5E00C4408}" dt="2022-08-30T04:01:37.986" v="102" actId="165"/>
          <ac:spMkLst>
            <pc:docMk/>
            <pc:sldMk cId="3680484482" sldId="269"/>
            <ac:spMk id="18" creationId="{47B6D496-E516-4A9B-8DFB-B71D41C8FFAB}"/>
          </ac:spMkLst>
        </pc:spChg>
        <pc:spChg chg="mod topLvl">
          <ac:chgData name="Michaela Popelková" userId="4da947f916a43c95" providerId="LiveId" clId="{D0A126D4-6F6B-4816-821A-8BD5E00C4408}" dt="2022-08-30T04:18:59.826" v="206" actId="1076"/>
          <ac:spMkLst>
            <pc:docMk/>
            <pc:sldMk cId="3680484482" sldId="269"/>
            <ac:spMk id="19" creationId="{881BF104-7173-44C0-B01A-136F6603262A}"/>
          </ac:spMkLst>
        </pc:spChg>
        <pc:spChg chg="mod">
          <ac:chgData name="Michaela Popelková" userId="4da947f916a43c95" providerId="LiveId" clId="{D0A126D4-6F6B-4816-821A-8BD5E00C4408}" dt="2022-08-30T04:01:48.758" v="106"/>
          <ac:spMkLst>
            <pc:docMk/>
            <pc:sldMk cId="3680484482" sldId="269"/>
            <ac:spMk id="25" creationId="{91CD4FB8-6516-2EB3-F992-46B1B21DA7B2}"/>
          </ac:spMkLst>
        </pc:spChg>
        <pc:spChg chg="mod">
          <ac:chgData name="Michaela Popelková" userId="4da947f916a43c95" providerId="LiveId" clId="{D0A126D4-6F6B-4816-821A-8BD5E00C4408}" dt="2022-08-30T04:01:48.758" v="106"/>
          <ac:spMkLst>
            <pc:docMk/>
            <pc:sldMk cId="3680484482" sldId="269"/>
            <ac:spMk id="26" creationId="{12B6EF08-7648-4F2F-7B18-231051090246}"/>
          </ac:spMkLst>
        </pc:spChg>
        <pc:spChg chg="mod">
          <ac:chgData name="Michaela Popelková" userId="4da947f916a43c95" providerId="LiveId" clId="{D0A126D4-6F6B-4816-821A-8BD5E00C4408}" dt="2022-08-30T04:01:48.758" v="106"/>
          <ac:spMkLst>
            <pc:docMk/>
            <pc:sldMk cId="3680484482" sldId="269"/>
            <ac:spMk id="29" creationId="{33ADC838-3B8B-3831-B183-931C5F3ACD27}"/>
          </ac:spMkLst>
        </pc:spChg>
        <pc:spChg chg="mod">
          <ac:chgData name="Michaela Popelková" userId="4da947f916a43c95" providerId="LiveId" clId="{D0A126D4-6F6B-4816-821A-8BD5E00C4408}" dt="2022-08-30T04:01:48.758" v="106"/>
          <ac:spMkLst>
            <pc:docMk/>
            <pc:sldMk cId="3680484482" sldId="269"/>
            <ac:spMk id="31" creationId="{1C7EFEC4-939E-5B24-D23B-98FE3E9B975A}"/>
          </ac:spMkLst>
        </pc:spChg>
        <pc:spChg chg="mod">
          <ac:chgData name="Michaela Popelková" userId="4da947f916a43c95" providerId="LiveId" clId="{D0A126D4-6F6B-4816-821A-8BD5E00C4408}" dt="2022-08-30T04:01:37.986" v="102" actId="165"/>
          <ac:spMkLst>
            <pc:docMk/>
            <pc:sldMk cId="3680484482" sldId="269"/>
            <ac:spMk id="33" creationId="{486F9F31-FEF1-4C68-8B76-ADCB1DAC87EB}"/>
          </ac:spMkLst>
        </pc:spChg>
        <pc:spChg chg="mod">
          <ac:chgData name="Michaela Popelková" userId="4da947f916a43c95" providerId="LiveId" clId="{D0A126D4-6F6B-4816-821A-8BD5E00C4408}" dt="2022-08-30T04:01:37.986" v="102" actId="165"/>
          <ac:spMkLst>
            <pc:docMk/>
            <pc:sldMk cId="3680484482" sldId="269"/>
            <ac:spMk id="34" creationId="{B7DBB70F-2878-44EB-BFAE-3832F3061E7B}"/>
          </ac:spMkLst>
        </pc:spChg>
        <pc:spChg chg="mod">
          <ac:chgData name="Michaela Popelková" userId="4da947f916a43c95" providerId="LiveId" clId="{D0A126D4-6F6B-4816-821A-8BD5E00C4408}" dt="2022-08-30T17:27:11.730" v="272" actId="20577"/>
          <ac:spMkLst>
            <pc:docMk/>
            <pc:sldMk cId="3680484482" sldId="269"/>
            <ac:spMk id="36" creationId="{60C98844-3374-F3AB-9460-B41A478403A4}"/>
          </ac:spMkLst>
        </pc:spChg>
        <pc:spChg chg="mod">
          <ac:chgData name="Michaela Popelková" userId="4da947f916a43c95" providerId="LiveId" clId="{D0A126D4-6F6B-4816-821A-8BD5E00C4408}" dt="2022-08-30T04:01:48.758" v="106"/>
          <ac:spMkLst>
            <pc:docMk/>
            <pc:sldMk cId="3680484482" sldId="269"/>
            <ac:spMk id="37" creationId="{30B3829D-2303-C2E4-73F6-A2B1ADAC5C37}"/>
          </ac:spMkLst>
        </pc:spChg>
        <pc:spChg chg="mod">
          <ac:chgData name="Michaela Popelková" userId="4da947f916a43c95" providerId="LiveId" clId="{D0A126D4-6F6B-4816-821A-8BD5E00C4408}" dt="2022-08-30T04:01:48.758" v="106"/>
          <ac:spMkLst>
            <pc:docMk/>
            <pc:sldMk cId="3680484482" sldId="269"/>
            <ac:spMk id="38" creationId="{ABD5CD35-9B4A-9CC7-2191-4AB15FF959E4}"/>
          </ac:spMkLst>
        </pc:spChg>
        <pc:grpChg chg="del mod topLvl">
          <ac:chgData name="Michaela Popelková" userId="4da947f916a43c95" providerId="LiveId" clId="{D0A126D4-6F6B-4816-821A-8BD5E00C4408}" dt="2022-08-30T04:01:45.378" v="104" actId="478"/>
          <ac:grpSpMkLst>
            <pc:docMk/>
            <pc:sldMk cId="3680484482" sldId="269"/>
            <ac:grpSpMk id="2" creationId="{13E28CE1-ADDE-1F0C-1549-A1C1E465BF04}"/>
          </ac:grpSpMkLst>
        </pc:grpChg>
        <pc:grpChg chg="del mod topLvl">
          <ac:chgData name="Michaela Popelková" userId="4da947f916a43c95" providerId="LiveId" clId="{D0A126D4-6F6B-4816-821A-8BD5E00C4408}" dt="2022-08-30T04:01:48.185" v="105" actId="478"/>
          <ac:grpSpMkLst>
            <pc:docMk/>
            <pc:sldMk cId="3680484482" sldId="269"/>
            <ac:grpSpMk id="9" creationId="{4A224A7E-E60C-F2EF-C088-9CA7D8D46200}"/>
          </ac:grpSpMkLst>
        </pc:grpChg>
        <pc:grpChg chg="mod">
          <ac:chgData name="Michaela Popelková" userId="4da947f916a43c95" providerId="LiveId" clId="{D0A126D4-6F6B-4816-821A-8BD5E00C4408}" dt="2022-08-30T04:01:37.986" v="102" actId="165"/>
          <ac:grpSpMkLst>
            <pc:docMk/>
            <pc:sldMk cId="3680484482" sldId="269"/>
            <ac:grpSpMk id="10" creationId="{41F14A7D-D03C-3325-7163-FA3A482AEEA7}"/>
          </ac:grpSpMkLst>
        </pc:grpChg>
        <pc:grpChg chg="mod">
          <ac:chgData name="Michaela Popelková" userId="4da947f916a43c95" providerId="LiveId" clId="{D0A126D4-6F6B-4816-821A-8BD5E00C4408}" dt="2022-08-30T04:01:37.986" v="102" actId="165"/>
          <ac:grpSpMkLst>
            <pc:docMk/>
            <pc:sldMk cId="3680484482" sldId="269"/>
            <ac:grpSpMk id="14" creationId="{39C20E08-5FA2-D77F-4CCA-544D4BE73BA3}"/>
          </ac:grpSpMkLst>
        </pc:grpChg>
        <pc:grpChg chg="add mod">
          <ac:chgData name="Michaela Popelková" userId="4da947f916a43c95" providerId="LiveId" clId="{D0A126D4-6F6B-4816-821A-8BD5E00C4408}" dt="2022-08-30T04:01:48.758" v="106"/>
          <ac:grpSpMkLst>
            <pc:docMk/>
            <pc:sldMk cId="3680484482" sldId="269"/>
            <ac:grpSpMk id="17" creationId="{A65DB409-A96A-BE9D-0971-DB3C0F56D019}"/>
          </ac:grpSpMkLst>
        </pc:grpChg>
        <pc:grpChg chg="del">
          <ac:chgData name="Michaela Popelková" userId="4da947f916a43c95" providerId="LiveId" clId="{D0A126D4-6F6B-4816-821A-8BD5E00C4408}" dt="2022-08-30T04:01:37.986" v="102" actId="165"/>
          <ac:grpSpMkLst>
            <pc:docMk/>
            <pc:sldMk cId="3680484482" sldId="269"/>
            <ac:grpSpMk id="21" creationId="{9421D5F9-8475-CFD9-6CEF-47328FF4D17B}"/>
          </ac:grpSpMkLst>
        </pc:grpChg>
        <pc:grpChg chg="mod">
          <ac:chgData name="Michaela Popelková" userId="4da947f916a43c95" providerId="LiveId" clId="{D0A126D4-6F6B-4816-821A-8BD5E00C4408}" dt="2022-08-30T04:01:48.758" v="106"/>
          <ac:grpSpMkLst>
            <pc:docMk/>
            <pc:sldMk cId="3680484482" sldId="269"/>
            <ac:grpSpMk id="22" creationId="{D86BF115-C9F0-2E42-D6A3-BC3D8D7E46B3}"/>
          </ac:grpSpMkLst>
        </pc:grpChg>
        <pc:grpChg chg="mod">
          <ac:chgData name="Michaela Popelková" userId="4da947f916a43c95" providerId="LiveId" clId="{D0A126D4-6F6B-4816-821A-8BD5E00C4408}" dt="2022-08-30T04:01:48.758" v="106"/>
          <ac:grpSpMkLst>
            <pc:docMk/>
            <pc:sldMk cId="3680484482" sldId="269"/>
            <ac:grpSpMk id="23" creationId="{A930370B-6247-569F-AE98-36C8CB228EA9}"/>
          </ac:grpSpMkLst>
        </pc:grpChg>
        <pc:grpChg chg="mod">
          <ac:chgData name="Michaela Popelková" userId="4da947f916a43c95" providerId="LiveId" clId="{D0A126D4-6F6B-4816-821A-8BD5E00C4408}" dt="2022-08-30T04:01:48.758" v="106"/>
          <ac:grpSpMkLst>
            <pc:docMk/>
            <pc:sldMk cId="3680484482" sldId="269"/>
            <ac:grpSpMk id="24" creationId="{9A33CF9E-C9CC-570D-8BBC-E86E5A126FC0}"/>
          </ac:grpSpMkLst>
        </pc:grpChg>
        <pc:grpChg chg="mod">
          <ac:chgData name="Michaela Popelková" userId="4da947f916a43c95" providerId="LiveId" clId="{D0A126D4-6F6B-4816-821A-8BD5E00C4408}" dt="2022-08-30T04:01:48.758" v="106"/>
          <ac:grpSpMkLst>
            <pc:docMk/>
            <pc:sldMk cId="3680484482" sldId="269"/>
            <ac:grpSpMk id="27" creationId="{C760B806-4302-5E71-FFAF-1BF9488121EB}"/>
          </ac:grpSpMkLst>
        </pc:grpChg>
        <pc:grpChg chg="del mod topLvl">
          <ac:chgData name="Michaela Popelková" userId="4da947f916a43c95" providerId="LiveId" clId="{D0A126D4-6F6B-4816-821A-8BD5E00C4408}" dt="2022-08-30T04:01:43.375" v="103" actId="478"/>
          <ac:grpSpMkLst>
            <pc:docMk/>
            <pc:sldMk cId="3680484482" sldId="269"/>
            <ac:grpSpMk id="32" creationId="{0F8EBDEF-A1F8-4EE1-8DAD-410C056759C5}"/>
          </ac:grpSpMkLst>
        </pc:grpChg>
        <pc:picChg chg="mod topLvl">
          <ac:chgData name="Michaela Popelková" userId="4da947f916a43c95" providerId="LiveId" clId="{D0A126D4-6F6B-4816-821A-8BD5E00C4408}" dt="2022-08-30T04:01:37.986" v="102" actId="165"/>
          <ac:picMkLst>
            <pc:docMk/>
            <pc:sldMk cId="3680484482" sldId="269"/>
            <ac:picMk id="4" creationId="{00ADE502-A7E5-4044-9652-70EC43A3903A}"/>
          </ac:picMkLst>
        </pc:picChg>
        <pc:picChg chg="mod">
          <ac:chgData name="Michaela Popelková" userId="4da947f916a43c95" providerId="LiveId" clId="{D0A126D4-6F6B-4816-821A-8BD5E00C4408}" dt="2022-08-30T04:01:37.986" v="102" actId="165"/>
          <ac:picMkLst>
            <pc:docMk/>
            <pc:sldMk cId="3680484482" sldId="269"/>
            <ac:picMk id="5" creationId="{1FCA203B-0CEA-F826-8F04-5333BA61684D}"/>
          </ac:picMkLst>
        </pc:picChg>
        <pc:picChg chg="mod">
          <ac:chgData name="Michaela Popelková" userId="4da947f916a43c95" providerId="LiveId" clId="{D0A126D4-6F6B-4816-821A-8BD5E00C4408}" dt="2022-08-30T04:01:37.986" v="102" actId="165"/>
          <ac:picMkLst>
            <pc:docMk/>
            <pc:sldMk cId="3680484482" sldId="269"/>
            <ac:picMk id="11" creationId="{7CE15719-16D3-6293-104E-95C82EB46F97}"/>
          </ac:picMkLst>
        </pc:picChg>
        <pc:picChg chg="mod">
          <ac:chgData name="Michaela Popelková" userId="4da947f916a43c95" providerId="LiveId" clId="{D0A126D4-6F6B-4816-821A-8BD5E00C4408}" dt="2022-08-30T04:01:37.986" v="102" actId="165"/>
          <ac:picMkLst>
            <pc:docMk/>
            <pc:sldMk cId="3680484482" sldId="269"/>
            <ac:picMk id="16" creationId="{2888A8E5-64AE-3FEA-906F-6CE414E3EFAE}"/>
          </ac:picMkLst>
        </pc:picChg>
        <pc:picChg chg="mod topLvl">
          <ac:chgData name="Michaela Popelková" userId="4da947f916a43c95" providerId="LiveId" clId="{D0A126D4-6F6B-4816-821A-8BD5E00C4408}" dt="2022-08-30T04:01:37.986" v="102" actId="165"/>
          <ac:picMkLst>
            <pc:docMk/>
            <pc:sldMk cId="3680484482" sldId="269"/>
            <ac:picMk id="20" creationId="{E94E8CD7-C525-0DDD-9448-C56226711DB9}"/>
          </ac:picMkLst>
        </pc:picChg>
        <pc:picChg chg="mod">
          <ac:chgData name="Michaela Popelková" userId="4da947f916a43c95" providerId="LiveId" clId="{D0A126D4-6F6B-4816-821A-8BD5E00C4408}" dt="2022-08-30T04:01:48.758" v="106"/>
          <ac:picMkLst>
            <pc:docMk/>
            <pc:sldMk cId="3680484482" sldId="269"/>
            <ac:picMk id="28" creationId="{CE3C1D22-547B-E378-4BCC-664D2C90920B}"/>
          </ac:picMkLst>
        </pc:picChg>
        <pc:picChg chg="mod">
          <ac:chgData name="Michaela Popelková" userId="4da947f916a43c95" providerId="LiveId" clId="{D0A126D4-6F6B-4816-821A-8BD5E00C4408}" dt="2022-08-30T04:01:48.758" v="106"/>
          <ac:picMkLst>
            <pc:docMk/>
            <pc:sldMk cId="3680484482" sldId="269"/>
            <ac:picMk id="30" creationId="{45ED334D-5852-2D04-ADBC-CAC11A7CDC90}"/>
          </ac:picMkLst>
        </pc:picChg>
        <pc:picChg chg="mod">
          <ac:chgData name="Michaela Popelková" userId="4da947f916a43c95" providerId="LiveId" clId="{D0A126D4-6F6B-4816-821A-8BD5E00C4408}" dt="2022-08-30T04:01:48.758" v="106"/>
          <ac:picMkLst>
            <pc:docMk/>
            <pc:sldMk cId="3680484482" sldId="269"/>
            <ac:picMk id="35" creationId="{9D343506-1C59-A052-F1E5-28DC25488080}"/>
          </ac:picMkLst>
        </pc:picChg>
      </pc:sldChg>
      <pc:sldChg chg="addSp delSp modSp mod">
        <pc:chgData name="Michaela Popelková" userId="4da947f916a43c95" providerId="LiveId" clId="{D0A126D4-6F6B-4816-821A-8BD5E00C4408}" dt="2022-08-30T17:27:54.882" v="284" actId="20577"/>
        <pc:sldMkLst>
          <pc:docMk/>
          <pc:sldMk cId="135501497" sldId="270"/>
        </pc:sldMkLst>
        <pc:spChg chg="mod">
          <ac:chgData name="Michaela Popelková" userId="4da947f916a43c95" providerId="LiveId" clId="{D0A126D4-6F6B-4816-821A-8BD5E00C4408}" dt="2022-08-30T04:02:41.424" v="112" actId="165"/>
          <ac:spMkLst>
            <pc:docMk/>
            <pc:sldMk cId="135501497" sldId="270"/>
            <ac:spMk id="3" creationId="{B60840D4-D14C-B300-41E6-53BBEFFAB925}"/>
          </ac:spMkLst>
        </pc:spChg>
        <pc:spChg chg="mod topLvl">
          <ac:chgData name="Michaela Popelková" userId="4da947f916a43c95" providerId="LiveId" clId="{D0A126D4-6F6B-4816-821A-8BD5E00C4408}" dt="2022-08-30T04:33:44.172" v="265" actId="164"/>
          <ac:spMkLst>
            <pc:docMk/>
            <pc:sldMk cId="135501497" sldId="270"/>
            <ac:spMk id="5" creationId="{ED21C060-1F11-4BE7-980E-10DEC1CE4AFB}"/>
          </ac:spMkLst>
        </pc:spChg>
        <pc:spChg chg="mod topLvl">
          <ac:chgData name="Michaela Popelková" userId="4da947f916a43c95" providerId="LiveId" clId="{D0A126D4-6F6B-4816-821A-8BD5E00C4408}" dt="2022-08-30T04:33:44.172" v="265" actId="164"/>
          <ac:spMkLst>
            <pc:docMk/>
            <pc:sldMk cId="135501497" sldId="270"/>
            <ac:spMk id="6" creationId="{CB0D2207-ED2E-49C4-9FF2-D2D44375B58B}"/>
          </ac:spMkLst>
        </pc:spChg>
        <pc:spChg chg="mod topLvl">
          <ac:chgData name="Michaela Popelková" userId="4da947f916a43c95" providerId="LiveId" clId="{D0A126D4-6F6B-4816-821A-8BD5E00C4408}" dt="2022-08-30T04:33:44.172" v="265" actId="164"/>
          <ac:spMkLst>
            <pc:docMk/>
            <pc:sldMk cId="135501497" sldId="270"/>
            <ac:spMk id="7" creationId="{C4AAAE45-881C-441D-A941-FEDD8235557D}"/>
          </ac:spMkLst>
        </pc:spChg>
        <pc:spChg chg="mod">
          <ac:chgData name="Michaela Popelková" userId="4da947f916a43c95" providerId="LiveId" clId="{D0A126D4-6F6B-4816-821A-8BD5E00C4408}" dt="2022-08-30T04:02:41.424" v="112" actId="165"/>
          <ac:spMkLst>
            <pc:docMk/>
            <pc:sldMk cId="135501497" sldId="270"/>
            <ac:spMk id="8" creationId="{10200659-42F1-98AF-32AD-9EADC829D0F3}"/>
          </ac:spMkLst>
        </pc:spChg>
        <pc:spChg chg="mod">
          <ac:chgData name="Michaela Popelková" userId="4da947f916a43c95" providerId="LiveId" clId="{D0A126D4-6F6B-4816-821A-8BD5E00C4408}" dt="2022-08-30T04:02:41.424" v="112" actId="165"/>
          <ac:spMkLst>
            <pc:docMk/>
            <pc:sldMk cId="135501497" sldId="270"/>
            <ac:spMk id="13" creationId="{31AD4EA5-44C2-AF2C-39E6-F95EBA3FD216}"/>
          </ac:spMkLst>
        </pc:spChg>
        <pc:spChg chg="mod">
          <ac:chgData name="Michaela Popelková" userId="4da947f916a43c95" providerId="LiveId" clId="{D0A126D4-6F6B-4816-821A-8BD5E00C4408}" dt="2022-08-30T04:02:41.424" v="112" actId="165"/>
          <ac:spMkLst>
            <pc:docMk/>
            <pc:sldMk cId="135501497" sldId="270"/>
            <ac:spMk id="14" creationId="{FE6C6D07-432C-BD36-E5D4-D6084074AA1C}"/>
          </ac:spMkLst>
        </pc:spChg>
        <pc:spChg chg="mod">
          <ac:chgData name="Michaela Popelková" userId="4da947f916a43c95" providerId="LiveId" clId="{D0A126D4-6F6B-4816-821A-8BD5E00C4408}" dt="2022-08-30T04:02:41.424" v="112" actId="165"/>
          <ac:spMkLst>
            <pc:docMk/>
            <pc:sldMk cId="135501497" sldId="270"/>
            <ac:spMk id="16" creationId="{ABC1AB6A-8B83-1425-3726-CECD7DBB94F4}"/>
          </ac:spMkLst>
        </pc:spChg>
        <pc:spChg chg="mod topLvl">
          <ac:chgData name="Michaela Popelková" userId="4da947f916a43c95" providerId="LiveId" clId="{D0A126D4-6F6B-4816-821A-8BD5E00C4408}" dt="2022-08-30T04:33:44.172" v="265" actId="164"/>
          <ac:spMkLst>
            <pc:docMk/>
            <pc:sldMk cId="135501497" sldId="270"/>
            <ac:spMk id="18" creationId="{47B6D496-E516-4A9B-8DFB-B71D41C8FFAB}"/>
          </ac:spMkLst>
        </pc:spChg>
        <pc:spChg chg="mod topLvl">
          <ac:chgData name="Michaela Popelková" userId="4da947f916a43c95" providerId="LiveId" clId="{D0A126D4-6F6B-4816-821A-8BD5E00C4408}" dt="2022-08-30T04:33:44.172" v="265" actId="164"/>
          <ac:spMkLst>
            <pc:docMk/>
            <pc:sldMk cId="135501497" sldId="270"/>
            <ac:spMk id="19" creationId="{881BF104-7173-44C0-B01A-136F6603262A}"/>
          </ac:spMkLst>
        </pc:spChg>
        <pc:spChg chg="mod">
          <ac:chgData name="Michaela Popelková" userId="4da947f916a43c95" providerId="LiveId" clId="{D0A126D4-6F6B-4816-821A-8BD5E00C4408}" dt="2022-08-30T04:02:52.840" v="116"/>
          <ac:spMkLst>
            <pc:docMk/>
            <pc:sldMk cId="135501497" sldId="270"/>
            <ac:spMk id="26" creationId="{E0C90313-D966-3E7B-C233-8605EB0D1C8E}"/>
          </ac:spMkLst>
        </pc:spChg>
        <pc:spChg chg="mod">
          <ac:chgData name="Michaela Popelková" userId="4da947f916a43c95" providerId="LiveId" clId="{D0A126D4-6F6B-4816-821A-8BD5E00C4408}" dt="2022-08-30T04:02:52.840" v="116"/>
          <ac:spMkLst>
            <pc:docMk/>
            <pc:sldMk cId="135501497" sldId="270"/>
            <ac:spMk id="27" creationId="{A3FCC7D3-5E18-5EEC-E1B4-828DC749DDC4}"/>
          </ac:spMkLst>
        </pc:spChg>
        <pc:spChg chg="mod">
          <ac:chgData name="Michaela Popelková" userId="4da947f916a43c95" providerId="LiveId" clId="{D0A126D4-6F6B-4816-821A-8BD5E00C4408}" dt="2022-08-30T04:02:52.840" v="116"/>
          <ac:spMkLst>
            <pc:docMk/>
            <pc:sldMk cId="135501497" sldId="270"/>
            <ac:spMk id="30" creationId="{E40E8393-05C5-DC18-EAA8-84B6F8A3BA99}"/>
          </ac:spMkLst>
        </pc:spChg>
        <pc:spChg chg="mod">
          <ac:chgData name="Michaela Popelková" userId="4da947f916a43c95" providerId="LiveId" clId="{D0A126D4-6F6B-4816-821A-8BD5E00C4408}" dt="2022-08-30T04:02:41.424" v="112" actId="165"/>
          <ac:spMkLst>
            <pc:docMk/>
            <pc:sldMk cId="135501497" sldId="270"/>
            <ac:spMk id="33" creationId="{C95ACFA2-418B-495E-9AA1-312E632415D9}"/>
          </ac:spMkLst>
        </pc:spChg>
        <pc:spChg chg="mod">
          <ac:chgData name="Michaela Popelková" userId="4da947f916a43c95" providerId="LiveId" clId="{D0A126D4-6F6B-4816-821A-8BD5E00C4408}" dt="2022-08-30T04:02:41.424" v="112" actId="165"/>
          <ac:spMkLst>
            <pc:docMk/>
            <pc:sldMk cId="135501497" sldId="270"/>
            <ac:spMk id="34" creationId="{5EA627D2-368A-4A24-A35B-3CFAF9FE55E9}"/>
          </ac:spMkLst>
        </pc:spChg>
        <pc:spChg chg="mod">
          <ac:chgData name="Michaela Popelková" userId="4da947f916a43c95" providerId="LiveId" clId="{D0A126D4-6F6B-4816-821A-8BD5E00C4408}" dt="2022-08-30T04:02:52.840" v="116"/>
          <ac:spMkLst>
            <pc:docMk/>
            <pc:sldMk cId="135501497" sldId="270"/>
            <ac:spMk id="35" creationId="{0A1802A3-07F1-803B-62B0-049C0E867E1F}"/>
          </ac:spMkLst>
        </pc:spChg>
        <pc:spChg chg="mod">
          <ac:chgData name="Michaela Popelková" userId="4da947f916a43c95" providerId="LiveId" clId="{D0A126D4-6F6B-4816-821A-8BD5E00C4408}" dt="2022-08-30T17:27:54.882" v="284" actId="20577"/>
          <ac:spMkLst>
            <pc:docMk/>
            <pc:sldMk cId="135501497" sldId="270"/>
            <ac:spMk id="37" creationId="{BFF45056-F488-6799-5D81-43B2F98A730B}"/>
          </ac:spMkLst>
        </pc:spChg>
        <pc:spChg chg="mod">
          <ac:chgData name="Michaela Popelková" userId="4da947f916a43c95" providerId="LiveId" clId="{D0A126D4-6F6B-4816-821A-8BD5E00C4408}" dt="2022-08-30T04:02:52.840" v="116"/>
          <ac:spMkLst>
            <pc:docMk/>
            <pc:sldMk cId="135501497" sldId="270"/>
            <ac:spMk id="38" creationId="{7F37AD83-8693-1157-F1E2-8A9F637BECEF}"/>
          </ac:spMkLst>
        </pc:spChg>
        <pc:spChg chg="mod">
          <ac:chgData name="Michaela Popelková" userId="4da947f916a43c95" providerId="LiveId" clId="{D0A126D4-6F6B-4816-821A-8BD5E00C4408}" dt="2022-08-30T04:02:52.840" v="116"/>
          <ac:spMkLst>
            <pc:docMk/>
            <pc:sldMk cId="135501497" sldId="270"/>
            <ac:spMk id="39" creationId="{43271C59-D757-1028-E604-F297DDC601C0}"/>
          </ac:spMkLst>
        </pc:spChg>
        <pc:grpChg chg="del mod topLvl">
          <ac:chgData name="Michaela Popelková" userId="4da947f916a43c95" providerId="LiveId" clId="{D0A126D4-6F6B-4816-821A-8BD5E00C4408}" dt="2022-08-30T04:02:47.967" v="114" actId="478"/>
          <ac:grpSpMkLst>
            <pc:docMk/>
            <pc:sldMk cId="135501497" sldId="270"/>
            <ac:grpSpMk id="2" creationId="{4BB7791C-49D8-3576-2CA5-776A6B7DC233}"/>
          </ac:grpSpMkLst>
        </pc:grpChg>
        <pc:grpChg chg="del mod topLvl">
          <ac:chgData name="Michaela Popelková" userId="4da947f916a43c95" providerId="LiveId" clId="{D0A126D4-6F6B-4816-821A-8BD5E00C4408}" dt="2022-08-30T04:02:51.677" v="115" actId="478"/>
          <ac:grpSpMkLst>
            <pc:docMk/>
            <pc:sldMk cId="135501497" sldId="270"/>
            <ac:grpSpMk id="9" creationId="{1C51844E-AA33-CC22-9158-7C66E2ED5509}"/>
          </ac:grpSpMkLst>
        </pc:grpChg>
        <pc:grpChg chg="mod">
          <ac:chgData name="Michaela Popelková" userId="4da947f916a43c95" providerId="LiveId" clId="{D0A126D4-6F6B-4816-821A-8BD5E00C4408}" dt="2022-08-30T04:02:41.424" v="112" actId="165"/>
          <ac:grpSpMkLst>
            <pc:docMk/>
            <pc:sldMk cId="135501497" sldId="270"/>
            <ac:grpSpMk id="10" creationId="{EAAB31D7-7975-8C26-BED7-ED50F20E6863}"/>
          </ac:grpSpMkLst>
        </pc:grpChg>
        <pc:grpChg chg="mod">
          <ac:chgData name="Michaela Popelková" userId="4da947f916a43c95" providerId="LiveId" clId="{D0A126D4-6F6B-4816-821A-8BD5E00C4408}" dt="2022-08-30T04:02:41.424" v="112" actId="165"/>
          <ac:grpSpMkLst>
            <pc:docMk/>
            <pc:sldMk cId="135501497" sldId="270"/>
            <ac:grpSpMk id="15" creationId="{5AEE100F-FF5C-E314-AFBA-5EEE0E7E5677}"/>
          </ac:grpSpMkLst>
        </pc:grpChg>
        <pc:grpChg chg="del">
          <ac:chgData name="Michaela Popelková" userId="4da947f916a43c95" providerId="LiveId" clId="{D0A126D4-6F6B-4816-821A-8BD5E00C4408}" dt="2022-08-30T04:02:41.424" v="112" actId="165"/>
          <ac:grpSpMkLst>
            <pc:docMk/>
            <pc:sldMk cId="135501497" sldId="270"/>
            <ac:grpSpMk id="21" creationId="{9015B56E-440B-F52C-1A90-45F4F3DFBC51}"/>
          </ac:grpSpMkLst>
        </pc:grpChg>
        <pc:grpChg chg="add mod">
          <ac:chgData name="Michaela Popelková" userId="4da947f916a43c95" providerId="LiveId" clId="{D0A126D4-6F6B-4816-821A-8BD5E00C4408}" dt="2022-08-30T04:33:44.172" v="265" actId="164"/>
          <ac:grpSpMkLst>
            <pc:docMk/>
            <pc:sldMk cId="135501497" sldId="270"/>
            <ac:grpSpMk id="22" creationId="{078A582F-AE66-E287-01DC-C91179D0580B}"/>
          </ac:grpSpMkLst>
        </pc:grpChg>
        <pc:grpChg chg="mod">
          <ac:chgData name="Michaela Popelková" userId="4da947f916a43c95" providerId="LiveId" clId="{D0A126D4-6F6B-4816-821A-8BD5E00C4408}" dt="2022-08-30T04:02:52.840" v="116"/>
          <ac:grpSpMkLst>
            <pc:docMk/>
            <pc:sldMk cId="135501497" sldId="270"/>
            <ac:grpSpMk id="23" creationId="{6367A24A-E562-DBA2-05CF-E88A23A82DAD}"/>
          </ac:grpSpMkLst>
        </pc:grpChg>
        <pc:grpChg chg="mod">
          <ac:chgData name="Michaela Popelková" userId="4da947f916a43c95" providerId="LiveId" clId="{D0A126D4-6F6B-4816-821A-8BD5E00C4408}" dt="2022-08-30T04:02:52.840" v="116"/>
          <ac:grpSpMkLst>
            <pc:docMk/>
            <pc:sldMk cId="135501497" sldId="270"/>
            <ac:grpSpMk id="24" creationId="{FCC58655-9CDB-0073-E7E4-945409E063F5}"/>
          </ac:grpSpMkLst>
        </pc:grpChg>
        <pc:grpChg chg="mod">
          <ac:chgData name="Michaela Popelková" userId="4da947f916a43c95" providerId="LiveId" clId="{D0A126D4-6F6B-4816-821A-8BD5E00C4408}" dt="2022-08-30T04:02:52.840" v="116"/>
          <ac:grpSpMkLst>
            <pc:docMk/>
            <pc:sldMk cId="135501497" sldId="270"/>
            <ac:grpSpMk id="25" creationId="{EA004571-40DC-63F3-569A-BEB697D8E3DE}"/>
          </ac:grpSpMkLst>
        </pc:grpChg>
        <pc:grpChg chg="mod">
          <ac:chgData name="Michaela Popelková" userId="4da947f916a43c95" providerId="LiveId" clId="{D0A126D4-6F6B-4816-821A-8BD5E00C4408}" dt="2022-08-30T04:02:52.840" v="116"/>
          <ac:grpSpMkLst>
            <pc:docMk/>
            <pc:sldMk cId="135501497" sldId="270"/>
            <ac:grpSpMk id="28" creationId="{30B6F71E-1C16-9794-BCEA-8F708BBCCB4F}"/>
          </ac:grpSpMkLst>
        </pc:grpChg>
        <pc:grpChg chg="del mod topLvl">
          <ac:chgData name="Michaela Popelková" userId="4da947f916a43c95" providerId="LiveId" clId="{D0A126D4-6F6B-4816-821A-8BD5E00C4408}" dt="2022-08-30T04:02:45.667" v="113" actId="478"/>
          <ac:grpSpMkLst>
            <pc:docMk/>
            <pc:sldMk cId="135501497" sldId="270"/>
            <ac:grpSpMk id="32" creationId="{50C6A4DF-CE8E-45BC-8C4D-50CFFD565144}"/>
          </ac:grpSpMkLst>
        </pc:grpChg>
        <pc:grpChg chg="add mod">
          <ac:chgData name="Michaela Popelková" userId="4da947f916a43c95" providerId="LiveId" clId="{D0A126D4-6F6B-4816-821A-8BD5E00C4408}" dt="2022-08-30T04:33:44.172" v="265" actId="164"/>
          <ac:grpSpMkLst>
            <pc:docMk/>
            <pc:sldMk cId="135501497" sldId="270"/>
            <ac:grpSpMk id="40" creationId="{DF9C2322-FAB7-414C-EFCE-BEFDA03ABFEB}"/>
          </ac:grpSpMkLst>
        </pc:grpChg>
        <pc:picChg chg="mod">
          <ac:chgData name="Michaela Popelková" userId="4da947f916a43c95" providerId="LiveId" clId="{D0A126D4-6F6B-4816-821A-8BD5E00C4408}" dt="2022-08-30T04:02:41.424" v="112" actId="165"/>
          <ac:picMkLst>
            <pc:docMk/>
            <pc:sldMk cId="135501497" sldId="270"/>
            <ac:picMk id="4" creationId="{9AC98813-90AB-35BB-2E33-F0CEE7DC7250}"/>
          </ac:picMkLst>
        </pc:picChg>
        <pc:picChg chg="mod topLvl">
          <ac:chgData name="Michaela Popelková" userId="4da947f916a43c95" providerId="LiveId" clId="{D0A126D4-6F6B-4816-821A-8BD5E00C4408}" dt="2022-08-30T04:33:44.172" v="265" actId="164"/>
          <ac:picMkLst>
            <pc:docMk/>
            <pc:sldMk cId="135501497" sldId="270"/>
            <ac:picMk id="11" creationId="{6B8D3B98-395C-49D6-93CE-17E2CBE7C7D6}"/>
          </ac:picMkLst>
        </pc:picChg>
        <pc:picChg chg="mod">
          <ac:chgData name="Michaela Popelková" userId="4da947f916a43c95" providerId="LiveId" clId="{D0A126D4-6F6B-4816-821A-8BD5E00C4408}" dt="2022-08-30T04:02:41.424" v="112" actId="165"/>
          <ac:picMkLst>
            <pc:docMk/>
            <pc:sldMk cId="135501497" sldId="270"/>
            <ac:picMk id="12" creationId="{ED37BE17-5AD1-1F88-C310-2967D35FB021}"/>
          </ac:picMkLst>
        </pc:picChg>
        <pc:picChg chg="mod">
          <ac:chgData name="Michaela Popelková" userId="4da947f916a43c95" providerId="LiveId" clId="{D0A126D4-6F6B-4816-821A-8BD5E00C4408}" dt="2022-08-30T04:02:41.424" v="112" actId="165"/>
          <ac:picMkLst>
            <pc:docMk/>
            <pc:sldMk cId="135501497" sldId="270"/>
            <ac:picMk id="17" creationId="{5068DC62-A5CC-6E6E-9259-9C3A4FBB78F6}"/>
          </ac:picMkLst>
        </pc:picChg>
        <pc:picChg chg="mod topLvl">
          <ac:chgData name="Michaela Popelková" userId="4da947f916a43c95" providerId="LiveId" clId="{D0A126D4-6F6B-4816-821A-8BD5E00C4408}" dt="2022-08-30T04:33:44.172" v="265" actId="164"/>
          <ac:picMkLst>
            <pc:docMk/>
            <pc:sldMk cId="135501497" sldId="270"/>
            <ac:picMk id="20" creationId="{03BFF6E7-C7F6-43BA-2D38-B39D5423FB93}"/>
          </ac:picMkLst>
        </pc:picChg>
        <pc:picChg chg="mod">
          <ac:chgData name="Michaela Popelková" userId="4da947f916a43c95" providerId="LiveId" clId="{D0A126D4-6F6B-4816-821A-8BD5E00C4408}" dt="2022-08-30T04:02:52.840" v="116"/>
          <ac:picMkLst>
            <pc:docMk/>
            <pc:sldMk cId="135501497" sldId="270"/>
            <ac:picMk id="29" creationId="{EF6DD83D-9714-DFCE-0DA6-F40B858AAD93}"/>
          </ac:picMkLst>
        </pc:picChg>
        <pc:picChg chg="mod">
          <ac:chgData name="Michaela Popelková" userId="4da947f916a43c95" providerId="LiveId" clId="{D0A126D4-6F6B-4816-821A-8BD5E00C4408}" dt="2022-08-30T04:02:52.840" v="116"/>
          <ac:picMkLst>
            <pc:docMk/>
            <pc:sldMk cId="135501497" sldId="270"/>
            <ac:picMk id="31" creationId="{582CE3FB-53B2-A239-6AAC-278AE676C8A7}"/>
          </ac:picMkLst>
        </pc:picChg>
        <pc:picChg chg="mod">
          <ac:chgData name="Michaela Popelková" userId="4da947f916a43c95" providerId="LiveId" clId="{D0A126D4-6F6B-4816-821A-8BD5E00C4408}" dt="2022-08-30T04:02:52.840" v="116"/>
          <ac:picMkLst>
            <pc:docMk/>
            <pc:sldMk cId="135501497" sldId="270"/>
            <ac:picMk id="36" creationId="{551DCEBE-F44E-39C9-34EE-7C911ACC3340}"/>
          </ac:picMkLst>
        </pc:picChg>
      </pc:sldChg>
      <pc:sldChg chg="addSp delSp modSp mod">
        <pc:chgData name="Michaela Popelková" userId="4da947f916a43c95" providerId="LiveId" clId="{D0A126D4-6F6B-4816-821A-8BD5E00C4408}" dt="2022-08-30T17:27:50.411" v="282" actId="20577"/>
        <pc:sldMkLst>
          <pc:docMk/>
          <pc:sldMk cId="2004446488" sldId="271"/>
        </pc:sldMkLst>
        <pc:spChg chg="mod">
          <ac:chgData name="Michaela Popelková" userId="4da947f916a43c95" providerId="LiveId" clId="{D0A126D4-6F6B-4816-821A-8BD5E00C4408}" dt="2022-08-30T04:02:31.279" v="111"/>
          <ac:spMkLst>
            <pc:docMk/>
            <pc:sldMk cId="2004446488" sldId="271"/>
            <ac:spMk id="6" creationId="{898F0A80-AFCF-924F-2A10-52089D8F66C8}"/>
          </ac:spMkLst>
        </pc:spChg>
        <pc:spChg chg="mod">
          <ac:chgData name="Michaela Popelková" userId="4da947f916a43c95" providerId="LiveId" clId="{D0A126D4-6F6B-4816-821A-8BD5E00C4408}" dt="2022-08-30T04:02:31.279" v="111"/>
          <ac:spMkLst>
            <pc:docMk/>
            <pc:sldMk cId="2004446488" sldId="271"/>
            <ac:spMk id="7" creationId="{0F875575-129A-B25B-C333-F1C21ADD9EAA}"/>
          </ac:spMkLst>
        </pc:spChg>
        <pc:spChg chg="mod">
          <ac:chgData name="Michaela Popelková" userId="4da947f916a43c95" providerId="LiveId" clId="{D0A126D4-6F6B-4816-821A-8BD5E00C4408}" dt="2022-08-30T04:02:31.279" v="111"/>
          <ac:spMkLst>
            <pc:docMk/>
            <pc:sldMk cId="2004446488" sldId="271"/>
            <ac:spMk id="10" creationId="{0523BCB2-F8CF-AE96-00C3-EF9C05BA9582}"/>
          </ac:spMkLst>
        </pc:spChg>
        <pc:spChg chg="mod">
          <ac:chgData name="Michaela Popelková" userId="4da947f916a43c95" providerId="LiveId" clId="{D0A126D4-6F6B-4816-821A-8BD5E00C4408}" dt="2022-08-30T04:02:31.279" v="111"/>
          <ac:spMkLst>
            <pc:docMk/>
            <pc:sldMk cId="2004446488" sldId="271"/>
            <ac:spMk id="12" creationId="{C7EE5300-91D9-EAF6-68A3-52AB68098C20}"/>
          </ac:spMkLst>
        </pc:spChg>
        <pc:spChg chg="mod">
          <ac:chgData name="Michaela Popelková" userId="4da947f916a43c95" providerId="LiveId" clId="{D0A126D4-6F6B-4816-821A-8BD5E00C4408}" dt="2022-08-30T17:27:50.411" v="282" actId="20577"/>
          <ac:spMkLst>
            <pc:docMk/>
            <pc:sldMk cId="2004446488" sldId="271"/>
            <ac:spMk id="14" creationId="{2F083402-F5FE-4303-9420-2CDE84FFD9EE}"/>
          </ac:spMkLst>
        </pc:spChg>
        <pc:spChg chg="mod">
          <ac:chgData name="Michaela Popelková" userId="4da947f916a43c95" providerId="LiveId" clId="{D0A126D4-6F6B-4816-821A-8BD5E00C4408}" dt="2022-08-30T04:02:31.279" v="111"/>
          <ac:spMkLst>
            <pc:docMk/>
            <pc:sldMk cId="2004446488" sldId="271"/>
            <ac:spMk id="15" creationId="{3AE7B083-A38F-65B6-D329-CB2169A61D32}"/>
          </ac:spMkLst>
        </pc:spChg>
        <pc:spChg chg="mod">
          <ac:chgData name="Michaela Popelková" userId="4da947f916a43c95" providerId="LiveId" clId="{D0A126D4-6F6B-4816-821A-8BD5E00C4408}" dt="2022-08-30T04:02:31.279" v="111"/>
          <ac:spMkLst>
            <pc:docMk/>
            <pc:sldMk cId="2004446488" sldId="271"/>
            <ac:spMk id="16" creationId="{36631F90-26BD-9B80-071E-1BFD2C9AB9DB}"/>
          </ac:spMkLst>
        </pc:spChg>
        <pc:spChg chg="mod">
          <ac:chgData name="Michaela Popelková" userId="4da947f916a43c95" providerId="LiveId" clId="{D0A126D4-6F6B-4816-821A-8BD5E00C4408}" dt="2022-08-30T04:02:21.083" v="107" actId="165"/>
          <ac:spMkLst>
            <pc:docMk/>
            <pc:sldMk cId="2004446488" sldId="271"/>
            <ac:spMk id="18" creationId="{47B6D496-E516-4A9B-8DFB-B71D41C8FFAB}"/>
          </ac:spMkLst>
        </pc:spChg>
        <pc:spChg chg="mod">
          <ac:chgData name="Michaela Popelková" userId="4da947f916a43c95" providerId="LiveId" clId="{D0A126D4-6F6B-4816-821A-8BD5E00C4408}" dt="2022-08-30T04:19:58.930" v="211" actId="1076"/>
          <ac:spMkLst>
            <pc:docMk/>
            <pc:sldMk cId="2004446488" sldId="271"/>
            <ac:spMk id="19" creationId="{881BF104-7173-44C0-B01A-136F6603262A}"/>
          </ac:spMkLst>
        </pc:spChg>
        <pc:spChg chg="mod topLvl">
          <ac:chgData name="Michaela Popelková" userId="4da947f916a43c95" providerId="LiveId" clId="{D0A126D4-6F6B-4816-821A-8BD5E00C4408}" dt="2022-08-30T04:02:21.083" v="107" actId="165"/>
          <ac:spMkLst>
            <pc:docMk/>
            <pc:sldMk cId="2004446488" sldId="271"/>
            <ac:spMk id="25" creationId="{019EFB8D-F906-B52E-BCD1-36F549D3C490}"/>
          </ac:spMkLst>
        </pc:spChg>
        <pc:spChg chg="mod topLvl">
          <ac:chgData name="Michaela Popelková" userId="4da947f916a43c95" providerId="LiveId" clId="{D0A126D4-6F6B-4816-821A-8BD5E00C4408}" dt="2022-08-30T04:02:21.083" v="107" actId="165"/>
          <ac:spMkLst>
            <pc:docMk/>
            <pc:sldMk cId="2004446488" sldId="271"/>
            <ac:spMk id="26" creationId="{B59DE19C-DBA8-C5E7-D136-75DC9F383963}"/>
          </ac:spMkLst>
        </pc:spChg>
        <pc:spChg chg="mod">
          <ac:chgData name="Michaela Popelková" userId="4da947f916a43c95" providerId="LiveId" clId="{D0A126D4-6F6B-4816-821A-8BD5E00C4408}" dt="2022-08-30T04:02:21.083" v="107" actId="165"/>
          <ac:spMkLst>
            <pc:docMk/>
            <pc:sldMk cId="2004446488" sldId="271"/>
            <ac:spMk id="30" creationId="{792ACDB3-E50A-C9EE-BA19-4ED623C96A7B}"/>
          </ac:spMkLst>
        </pc:spChg>
        <pc:spChg chg="mod">
          <ac:chgData name="Michaela Popelková" userId="4da947f916a43c95" providerId="LiveId" clId="{D0A126D4-6F6B-4816-821A-8BD5E00C4408}" dt="2022-08-30T04:02:21.083" v="107" actId="165"/>
          <ac:spMkLst>
            <pc:docMk/>
            <pc:sldMk cId="2004446488" sldId="271"/>
            <ac:spMk id="57" creationId="{86E19F59-BCBD-825E-D8AA-BC7168E9E582}"/>
          </ac:spMkLst>
        </pc:spChg>
        <pc:spChg chg="mod">
          <ac:chgData name="Michaela Popelková" userId="4da947f916a43c95" providerId="LiveId" clId="{D0A126D4-6F6B-4816-821A-8BD5E00C4408}" dt="2022-08-30T04:02:21.083" v="107" actId="165"/>
          <ac:spMkLst>
            <pc:docMk/>
            <pc:sldMk cId="2004446488" sldId="271"/>
            <ac:spMk id="70" creationId="{15AC0428-FD8D-05C9-716A-88C020F6E3F8}"/>
          </ac:spMkLst>
        </pc:spChg>
        <pc:spChg chg="mod">
          <ac:chgData name="Michaela Popelková" userId="4da947f916a43c95" providerId="LiveId" clId="{D0A126D4-6F6B-4816-821A-8BD5E00C4408}" dt="2022-08-30T04:02:21.083" v="107" actId="165"/>
          <ac:spMkLst>
            <pc:docMk/>
            <pc:sldMk cId="2004446488" sldId="271"/>
            <ac:spMk id="71" creationId="{0143B66B-17CA-D69C-F087-B23461485A5D}"/>
          </ac:spMkLst>
        </pc:spChg>
        <pc:spChg chg="mod">
          <ac:chgData name="Michaela Popelková" userId="4da947f916a43c95" providerId="LiveId" clId="{D0A126D4-6F6B-4816-821A-8BD5E00C4408}" dt="2022-08-30T04:02:21.083" v="107" actId="165"/>
          <ac:spMkLst>
            <pc:docMk/>
            <pc:sldMk cId="2004446488" sldId="271"/>
            <ac:spMk id="75" creationId="{93351274-9713-DB6D-5FCD-149EC111A69D}"/>
          </ac:spMkLst>
        </pc:spChg>
        <pc:spChg chg="mod">
          <ac:chgData name="Michaela Popelková" userId="4da947f916a43c95" providerId="LiveId" clId="{D0A126D4-6F6B-4816-821A-8BD5E00C4408}" dt="2022-08-30T04:02:21.083" v="107" actId="165"/>
          <ac:spMkLst>
            <pc:docMk/>
            <pc:sldMk cId="2004446488" sldId="271"/>
            <ac:spMk id="76" creationId="{E2218F16-637B-F4C2-7474-89FEB9FCACCA}"/>
          </ac:spMkLst>
        </pc:spChg>
        <pc:spChg chg="mod">
          <ac:chgData name="Michaela Popelková" userId="4da947f916a43c95" providerId="LiveId" clId="{D0A126D4-6F6B-4816-821A-8BD5E00C4408}" dt="2022-08-30T04:02:21.083" v="107" actId="165"/>
          <ac:spMkLst>
            <pc:docMk/>
            <pc:sldMk cId="2004446488" sldId="271"/>
            <ac:spMk id="78" creationId="{EC43D001-3F91-8BA7-BC7C-D5169ACEE963}"/>
          </ac:spMkLst>
        </pc:spChg>
        <pc:grpChg chg="add mod">
          <ac:chgData name="Michaela Popelková" userId="4da947f916a43c95" providerId="LiveId" clId="{D0A126D4-6F6B-4816-821A-8BD5E00C4408}" dt="2022-08-30T04:02:31.279" v="111"/>
          <ac:grpSpMkLst>
            <pc:docMk/>
            <pc:sldMk cId="2004446488" sldId="271"/>
            <ac:grpSpMk id="2" creationId="{53B634C3-1F7A-D371-362B-8A9120847642}"/>
          </ac:grpSpMkLst>
        </pc:grpChg>
        <pc:grpChg chg="mod">
          <ac:chgData name="Michaela Popelková" userId="4da947f916a43c95" providerId="LiveId" clId="{D0A126D4-6F6B-4816-821A-8BD5E00C4408}" dt="2022-08-30T04:02:31.279" v="111"/>
          <ac:grpSpMkLst>
            <pc:docMk/>
            <pc:sldMk cId="2004446488" sldId="271"/>
            <ac:grpSpMk id="3" creationId="{2EE66F4F-7A92-7009-8BB6-5A2537058FE6}"/>
          </ac:grpSpMkLst>
        </pc:grpChg>
        <pc:grpChg chg="mod">
          <ac:chgData name="Michaela Popelková" userId="4da947f916a43c95" providerId="LiveId" clId="{D0A126D4-6F6B-4816-821A-8BD5E00C4408}" dt="2022-08-30T04:02:31.279" v="111"/>
          <ac:grpSpMkLst>
            <pc:docMk/>
            <pc:sldMk cId="2004446488" sldId="271"/>
            <ac:grpSpMk id="4" creationId="{AFDB7309-51D0-E2B4-F93E-D1BB60D141CC}"/>
          </ac:grpSpMkLst>
        </pc:grpChg>
        <pc:grpChg chg="mod">
          <ac:chgData name="Michaela Popelková" userId="4da947f916a43c95" providerId="LiveId" clId="{D0A126D4-6F6B-4816-821A-8BD5E00C4408}" dt="2022-08-30T04:02:31.279" v="111"/>
          <ac:grpSpMkLst>
            <pc:docMk/>
            <pc:sldMk cId="2004446488" sldId="271"/>
            <ac:grpSpMk id="5" creationId="{5D8E8DE2-E8A0-A1BE-C511-E9163C11ACAC}"/>
          </ac:grpSpMkLst>
        </pc:grpChg>
        <pc:grpChg chg="mod">
          <ac:chgData name="Michaela Popelková" userId="4da947f916a43c95" providerId="LiveId" clId="{D0A126D4-6F6B-4816-821A-8BD5E00C4408}" dt="2022-08-30T04:02:31.279" v="111"/>
          <ac:grpSpMkLst>
            <pc:docMk/>
            <pc:sldMk cId="2004446488" sldId="271"/>
            <ac:grpSpMk id="8" creationId="{F8849B8E-C644-808F-16C2-AD6C97C32E0B}"/>
          </ac:grpSpMkLst>
        </pc:grpChg>
        <pc:grpChg chg="mod topLvl">
          <ac:chgData name="Michaela Popelková" userId="4da947f916a43c95" providerId="LiveId" clId="{D0A126D4-6F6B-4816-821A-8BD5E00C4408}" dt="2022-08-30T04:02:21.083" v="107" actId="165"/>
          <ac:grpSpMkLst>
            <pc:docMk/>
            <pc:sldMk cId="2004446488" sldId="271"/>
            <ac:grpSpMk id="20" creationId="{8F5E6180-FC01-54B1-70E5-69581327E81E}"/>
          </ac:grpSpMkLst>
        </pc:grpChg>
        <pc:grpChg chg="del mod topLvl">
          <ac:chgData name="Michaela Popelková" userId="4da947f916a43c95" providerId="LiveId" clId="{D0A126D4-6F6B-4816-821A-8BD5E00C4408}" dt="2022-08-30T04:02:24.896" v="108" actId="478"/>
          <ac:grpSpMkLst>
            <pc:docMk/>
            <pc:sldMk cId="2004446488" sldId="271"/>
            <ac:grpSpMk id="27" creationId="{6AEE5CAE-95FD-722A-C6D7-4C4A5DE90E7E}"/>
          </ac:grpSpMkLst>
        </pc:grpChg>
        <pc:grpChg chg="del mod topLvl">
          <ac:chgData name="Michaela Popelková" userId="4da947f916a43c95" providerId="LiveId" clId="{D0A126D4-6F6B-4816-821A-8BD5E00C4408}" dt="2022-08-30T04:02:27.206" v="109" actId="478"/>
          <ac:grpSpMkLst>
            <pc:docMk/>
            <pc:sldMk cId="2004446488" sldId="271"/>
            <ac:grpSpMk id="29" creationId="{1ADC6DEF-76BB-19B4-7D32-81399FEA8957}"/>
          </ac:grpSpMkLst>
        </pc:grpChg>
        <pc:grpChg chg="del mod topLvl">
          <ac:chgData name="Michaela Popelková" userId="4da947f916a43c95" providerId="LiveId" clId="{D0A126D4-6F6B-4816-821A-8BD5E00C4408}" dt="2022-08-30T04:02:30.116" v="110" actId="478"/>
          <ac:grpSpMkLst>
            <pc:docMk/>
            <pc:sldMk cId="2004446488" sldId="271"/>
            <ac:grpSpMk id="72" creationId="{4D7F6A5A-52C8-B939-4532-396A457F835F}"/>
          </ac:grpSpMkLst>
        </pc:grpChg>
        <pc:grpChg chg="mod">
          <ac:chgData name="Michaela Popelková" userId="4da947f916a43c95" providerId="LiveId" clId="{D0A126D4-6F6B-4816-821A-8BD5E00C4408}" dt="2022-08-30T04:02:21.083" v="107" actId="165"/>
          <ac:grpSpMkLst>
            <pc:docMk/>
            <pc:sldMk cId="2004446488" sldId="271"/>
            <ac:grpSpMk id="73" creationId="{EAB5FF54-E5B3-0599-C1C9-B572E0DEDD67}"/>
          </ac:grpSpMkLst>
        </pc:grpChg>
        <pc:grpChg chg="mod">
          <ac:chgData name="Michaela Popelková" userId="4da947f916a43c95" providerId="LiveId" clId="{D0A126D4-6F6B-4816-821A-8BD5E00C4408}" dt="2022-08-30T04:02:21.083" v="107" actId="165"/>
          <ac:grpSpMkLst>
            <pc:docMk/>
            <pc:sldMk cId="2004446488" sldId="271"/>
            <ac:grpSpMk id="77" creationId="{B41939BD-A7F3-9DAC-8620-9888B91EEF2C}"/>
          </ac:grpSpMkLst>
        </pc:grpChg>
        <pc:grpChg chg="del">
          <ac:chgData name="Michaela Popelková" userId="4da947f916a43c95" providerId="LiveId" clId="{D0A126D4-6F6B-4816-821A-8BD5E00C4408}" dt="2022-08-30T04:02:21.083" v="107" actId="165"/>
          <ac:grpSpMkLst>
            <pc:docMk/>
            <pc:sldMk cId="2004446488" sldId="271"/>
            <ac:grpSpMk id="83" creationId="{BB428C11-EAB1-DF71-6A40-3387CC8B20E6}"/>
          </ac:grpSpMkLst>
        </pc:grpChg>
        <pc:picChg chg="mod">
          <ac:chgData name="Michaela Popelková" userId="4da947f916a43c95" providerId="LiveId" clId="{D0A126D4-6F6B-4816-821A-8BD5E00C4408}" dt="2022-08-30T04:02:31.279" v="111"/>
          <ac:picMkLst>
            <pc:docMk/>
            <pc:sldMk cId="2004446488" sldId="271"/>
            <ac:picMk id="9" creationId="{DE2F50AB-D255-40E9-2823-60CC0495674F}"/>
          </ac:picMkLst>
        </pc:picChg>
        <pc:picChg chg="mod">
          <ac:chgData name="Michaela Popelková" userId="4da947f916a43c95" providerId="LiveId" clId="{D0A126D4-6F6B-4816-821A-8BD5E00C4408}" dt="2022-08-30T04:02:31.279" v="111"/>
          <ac:picMkLst>
            <pc:docMk/>
            <pc:sldMk cId="2004446488" sldId="271"/>
            <ac:picMk id="11" creationId="{533B6B9D-21B5-8A71-E4E7-00DE6A8F257C}"/>
          </ac:picMkLst>
        </pc:picChg>
        <pc:picChg chg="mod">
          <ac:chgData name="Michaela Popelková" userId="4da947f916a43c95" providerId="LiveId" clId="{D0A126D4-6F6B-4816-821A-8BD5E00C4408}" dt="2022-08-30T04:02:31.279" v="111"/>
          <ac:picMkLst>
            <pc:docMk/>
            <pc:sldMk cId="2004446488" sldId="271"/>
            <ac:picMk id="13" creationId="{63037D01-B154-2B6C-4790-C88624F0DCF4}"/>
          </ac:picMkLst>
        </pc:picChg>
        <pc:picChg chg="mod topLvl">
          <ac:chgData name="Michaela Popelková" userId="4da947f916a43c95" providerId="LiveId" clId="{D0A126D4-6F6B-4816-821A-8BD5E00C4408}" dt="2022-08-30T04:02:21.083" v="107" actId="165"/>
          <ac:picMkLst>
            <pc:docMk/>
            <pc:sldMk cId="2004446488" sldId="271"/>
            <ac:picMk id="23" creationId="{5454CD98-83D9-A35A-7E28-58EF6172038F}"/>
          </ac:picMkLst>
        </pc:picChg>
        <pc:picChg chg="mod">
          <ac:chgData name="Michaela Popelková" userId="4da947f916a43c95" providerId="LiveId" clId="{D0A126D4-6F6B-4816-821A-8BD5E00C4408}" dt="2022-08-30T04:02:21.083" v="107" actId="165"/>
          <ac:picMkLst>
            <pc:docMk/>
            <pc:sldMk cId="2004446488" sldId="271"/>
            <ac:picMk id="31" creationId="{CD7693A7-8274-1491-8459-6E61E6D6B37B}"/>
          </ac:picMkLst>
        </pc:picChg>
        <pc:picChg chg="mod">
          <ac:chgData name="Michaela Popelková" userId="4da947f916a43c95" providerId="LiveId" clId="{D0A126D4-6F6B-4816-821A-8BD5E00C4408}" dt="2022-08-30T04:02:21.083" v="107" actId="165"/>
          <ac:picMkLst>
            <pc:docMk/>
            <pc:sldMk cId="2004446488" sldId="271"/>
            <ac:picMk id="74" creationId="{14D89A23-4035-F09E-8354-E2ECE43E374D}"/>
          </ac:picMkLst>
        </pc:picChg>
        <pc:picChg chg="mod">
          <ac:chgData name="Michaela Popelková" userId="4da947f916a43c95" providerId="LiveId" clId="{D0A126D4-6F6B-4816-821A-8BD5E00C4408}" dt="2022-08-30T04:02:21.083" v="107" actId="165"/>
          <ac:picMkLst>
            <pc:docMk/>
            <pc:sldMk cId="2004446488" sldId="271"/>
            <ac:picMk id="79" creationId="{D10E138B-A072-D823-72A2-27FC165659C4}"/>
          </ac:picMkLst>
        </pc:picChg>
        <pc:picChg chg="mod topLvl">
          <ac:chgData name="Michaela Popelková" userId="4da947f916a43c95" providerId="LiveId" clId="{D0A126D4-6F6B-4816-821A-8BD5E00C4408}" dt="2022-08-30T04:02:21.083" v="107" actId="165"/>
          <ac:picMkLst>
            <pc:docMk/>
            <pc:sldMk cId="2004446488" sldId="271"/>
            <ac:picMk id="82" creationId="{C724C6B5-C23A-F0A1-D727-333143CACDD9}"/>
          </ac:picMkLst>
        </pc:picChg>
      </pc:sldChg>
      <pc:sldChg chg="addSp delSp modSp mod">
        <pc:chgData name="Michaela Popelková" userId="4da947f916a43c95" providerId="LiveId" clId="{D0A126D4-6F6B-4816-821A-8BD5E00C4408}" dt="2022-08-30T17:28:06.561" v="288" actId="20577"/>
        <pc:sldMkLst>
          <pc:docMk/>
          <pc:sldMk cId="4156869403" sldId="273"/>
        </pc:sldMkLst>
        <pc:spChg chg="mod">
          <ac:chgData name="Michaela Popelková" userId="4da947f916a43c95" providerId="LiveId" clId="{D0A126D4-6F6B-4816-821A-8BD5E00C4408}" dt="2022-08-30T04:08:34.481" v="123" actId="165"/>
          <ac:spMkLst>
            <pc:docMk/>
            <pc:sldMk cId="4156869403" sldId="273"/>
            <ac:spMk id="3" creationId="{45753B69-B26D-EC21-991B-7E585620E2DC}"/>
          </ac:spMkLst>
        </pc:spChg>
        <pc:spChg chg="mod topLvl">
          <ac:chgData name="Michaela Popelková" userId="4da947f916a43c95" providerId="LiveId" clId="{D0A126D4-6F6B-4816-821A-8BD5E00C4408}" dt="2022-08-30T04:34:13.045" v="266" actId="164"/>
          <ac:spMkLst>
            <pc:docMk/>
            <pc:sldMk cId="4156869403" sldId="273"/>
            <ac:spMk id="6" creationId="{CB0D2207-ED2E-49C4-9FF2-D2D44375B58B}"/>
          </ac:spMkLst>
        </pc:spChg>
        <pc:spChg chg="mod topLvl">
          <ac:chgData name="Michaela Popelková" userId="4da947f916a43c95" providerId="LiveId" clId="{D0A126D4-6F6B-4816-821A-8BD5E00C4408}" dt="2022-08-30T04:34:13.045" v="266" actId="164"/>
          <ac:spMkLst>
            <pc:docMk/>
            <pc:sldMk cId="4156869403" sldId="273"/>
            <ac:spMk id="7" creationId="{C4AAAE45-881C-441D-A941-FEDD8235557D}"/>
          </ac:spMkLst>
        </pc:spChg>
        <pc:spChg chg="mod">
          <ac:chgData name="Michaela Popelková" userId="4da947f916a43c95" providerId="LiveId" clId="{D0A126D4-6F6B-4816-821A-8BD5E00C4408}" dt="2022-08-30T04:08:34.481" v="123" actId="165"/>
          <ac:spMkLst>
            <pc:docMk/>
            <pc:sldMk cId="4156869403" sldId="273"/>
            <ac:spMk id="8" creationId="{54BFD117-8671-E8EB-5DCB-D0473B2EA949}"/>
          </ac:spMkLst>
        </pc:spChg>
        <pc:spChg chg="mod">
          <ac:chgData name="Michaela Popelková" userId="4da947f916a43c95" providerId="LiveId" clId="{D0A126D4-6F6B-4816-821A-8BD5E00C4408}" dt="2022-08-30T04:08:34.481" v="123" actId="165"/>
          <ac:spMkLst>
            <pc:docMk/>
            <pc:sldMk cId="4156869403" sldId="273"/>
            <ac:spMk id="12" creationId="{28962669-61C2-59D3-9373-AB7B5DA9FCF7}"/>
          </ac:spMkLst>
        </pc:spChg>
        <pc:spChg chg="mod">
          <ac:chgData name="Michaela Popelková" userId="4da947f916a43c95" providerId="LiveId" clId="{D0A126D4-6F6B-4816-821A-8BD5E00C4408}" dt="2022-08-30T04:08:34.481" v="123" actId="165"/>
          <ac:spMkLst>
            <pc:docMk/>
            <pc:sldMk cId="4156869403" sldId="273"/>
            <ac:spMk id="13" creationId="{9A35A29A-B8B8-EA31-F76E-AD0058FE680C}"/>
          </ac:spMkLst>
        </pc:spChg>
        <pc:spChg chg="mod">
          <ac:chgData name="Michaela Popelková" userId="4da947f916a43c95" providerId="LiveId" clId="{D0A126D4-6F6B-4816-821A-8BD5E00C4408}" dt="2022-08-30T04:08:34.481" v="123" actId="165"/>
          <ac:spMkLst>
            <pc:docMk/>
            <pc:sldMk cId="4156869403" sldId="273"/>
            <ac:spMk id="15" creationId="{2D176292-DA5C-C42E-D300-CC7B5CA9EBF2}"/>
          </ac:spMkLst>
        </pc:spChg>
        <pc:spChg chg="mod topLvl">
          <ac:chgData name="Michaela Popelková" userId="4da947f916a43c95" providerId="LiveId" clId="{D0A126D4-6F6B-4816-821A-8BD5E00C4408}" dt="2022-08-30T04:34:13.045" v="266" actId="164"/>
          <ac:spMkLst>
            <pc:docMk/>
            <pc:sldMk cId="4156869403" sldId="273"/>
            <ac:spMk id="18" creationId="{47B6D496-E516-4A9B-8DFB-B71D41C8FFAB}"/>
          </ac:spMkLst>
        </pc:spChg>
        <pc:spChg chg="mod topLvl">
          <ac:chgData name="Michaela Popelková" userId="4da947f916a43c95" providerId="LiveId" clId="{D0A126D4-6F6B-4816-821A-8BD5E00C4408}" dt="2022-08-30T04:34:13.045" v="266" actId="164"/>
          <ac:spMkLst>
            <pc:docMk/>
            <pc:sldMk cId="4156869403" sldId="273"/>
            <ac:spMk id="19" creationId="{881BF104-7173-44C0-B01A-136F6603262A}"/>
          </ac:spMkLst>
        </pc:spChg>
        <pc:spChg chg="mod">
          <ac:chgData name="Michaela Popelková" userId="4da947f916a43c95" providerId="LiveId" clId="{D0A126D4-6F6B-4816-821A-8BD5E00C4408}" dt="2022-08-30T04:08:47.282" v="128"/>
          <ac:spMkLst>
            <pc:docMk/>
            <pc:sldMk cId="4156869403" sldId="273"/>
            <ac:spMk id="25" creationId="{794B3FB3-860C-68C9-ABD4-21B69FD063F5}"/>
          </ac:spMkLst>
        </pc:spChg>
        <pc:spChg chg="mod">
          <ac:chgData name="Michaela Popelková" userId="4da947f916a43c95" providerId="LiveId" clId="{D0A126D4-6F6B-4816-821A-8BD5E00C4408}" dt="2022-08-30T04:08:47.282" v="128"/>
          <ac:spMkLst>
            <pc:docMk/>
            <pc:sldMk cId="4156869403" sldId="273"/>
            <ac:spMk id="26" creationId="{E20378CB-8357-86AE-9A85-FCC0ECF851A2}"/>
          </ac:spMkLst>
        </pc:spChg>
        <pc:spChg chg="mod">
          <ac:chgData name="Michaela Popelková" userId="4da947f916a43c95" providerId="LiveId" clId="{D0A126D4-6F6B-4816-821A-8BD5E00C4408}" dt="2022-08-30T04:08:47.282" v="128"/>
          <ac:spMkLst>
            <pc:docMk/>
            <pc:sldMk cId="4156869403" sldId="273"/>
            <ac:spMk id="29" creationId="{43CC0379-1B2D-9601-4F6A-FE1CB3D43E81}"/>
          </ac:spMkLst>
        </pc:spChg>
        <pc:spChg chg="mod">
          <ac:chgData name="Michaela Popelková" userId="4da947f916a43c95" providerId="LiveId" clId="{D0A126D4-6F6B-4816-821A-8BD5E00C4408}" dt="2022-08-30T04:08:34.481" v="123" actId="165"/>
          <ac:spMkLst>
            <pc:docMk/>
            <pc:sldMk cId="4156869403" sldId="273"/>
            <ac:spMk id="32" creationId="{02344096-E57A-4488-B2D3-CE8BEF1C3166}"/>
          </ac:spMkLst>
        </pc:spChg>
        <pc:spChg chg="mod">
          <ac:chgData name="Michaela Popelková" userId="4da947f916a43c95" providerId="LiveId" clId="{D0A126D4-6F6B-4816-821A-8BD5E00C4408}" dt="2022-08-30T04:08:34.481" v="123" actId="165"/>
          <ac:spMkLst>
            <pc:docMk/>
            <pc:sldMk cId="4156869403" sldId="273"/>
            <ac:spMk id="33" creationId="{F7386AD2-807F-48DD-B08C-80732ADC3A28}"/>
          </ac:spMkLst>
        </pc:spChg>
        <pc:spChg chg="mod">
          <ac:chgData name="Michaela Popelková" userId="4da947f916a43c95" providerId="LiveId" clId="{D0A126D4-6F6B-4816-821A-8BD5E00C4408}" dt="2022-08-30T04:08:47.282" v="128"/>
          <ac:spMkLst>
            <pc:docMk/>
            <pc:sldMk cId="4156869403" sldId="273"/>
            <ac:spMk id="34" creationId="{2B19F36B-FEDC-6170-60D3-B18ACB66E536}"/>
          </ac:spMkLst>
        </pc:spChg>
        <pc:spChg chg="mod">
          <ac:chgData name="Michaela Popelková" userId="4da947f916a43c95" providerId="LiveId" clId="{D0A126D4-6F6B-4816-821A-8BD5E00C4408}" dt="2022-08-30T17:28:06.561" v="288" actId="20577"/>
          <ac:spMkLst>
            <pc:docMk/>
            <pc:sldMk cId="4156869403" sldId="273"/>
            <ac:spMk id="36" creationId="{9846942C-D5F7-4353-1CCD-D4762A61EFE2}"/>
          </ac:spMkLst>
        </pc:spChg>
        <pc:spChg chg="mod">
          <ac:chgData name="Michaela Popelková" userId="4da947f916a43c95" providerId="LiveId" clId="{D0A126D4-6F6B-4816-821A-8BD5E00C4408}" dt="2022-08-30T04:08:47.282" v="128"/>
          <ac:spMkLst>
            <pc:docMk/>
            <pc:sldMk cId="4156869403" sldId="273"/>
            <ac:spMk id="37" creationId="{EDC6299B-56D3-BAF6-F76D-8EC2524D8C2F}"/>
          </ac:spMkLst>
        </pc:spChg>
        <pc:spChg chg="mod">
          <ac:chgData name="Michaela Popelková" userId="4da947f916a43c95" providerId="LiveId" clId="{D0A126D4-6F6B-4816-821A-8BD5E00C4408}" dt="2022-08-30T04:08:47.282" v="128"/>
          <ac:spMkLst>
            <pc:docMk/>
            <pc:sldMk cId="4156869403" sldId="273"/>
            <ac:spMk id="38" creationId="{C7C340C9-45E3-A2FB-5D0C-08ABCC9513CE}"/>
          </ac:spMkLst>
        </pc:spChg>
        <pc:grpChg chg="del mod topLvl">
          <ac:chgData name="Michaela Popelková" userId="4da947f916a43c95" providerId="LiveId" clId="{D0A126D4-6F6B-4816-821A-8BD5E00C4408}" dt="2022-08-30T04:08:43.391" v="125" actId="478"/>
          <ac:grpSpMkLst>
            <pc:docMk/>
            <pc:sldMk cId="4156869403" sldId="273"/>
            <ac:grpSpMk id="2" creationId="{6776349D-06A4-99C6-B052-A4D4CAC07B1C}"/>
          </ac:grpSpMkLst>
        </pc:grpChg>
        <pc:grpChg chg="del mod topLvl">
          <ac:chgData name="Michaela Popelková" userId="4da947f916a43c95" providerId="LiveId" clId="{D0A126D4-6F6B-4816-821A-8BD5E00C4408}" dt="2022-08-30T04:08:46.534" v="127" actId="478"/>
          <ac:grpSpMkLst>
            <pc:docMk/>
            <pc:sldMk cId="4156869403" sldId="273"/>
            <ac:grpSpMk id="9" creationId="{1B1A98B3-97BD-B9DF-DB67-B0515FB55E2B}"/>
          </ac:grpSpMkLst>
        </pc:grpChg>
        <pc:grpChg chg="mod">
          <ac:chgData name="Michaela Popelková" userId="4da947f916a43c95" providerId="LiveId" clId="{D0A126D4-6F6B-4816-821A-8BD5E00C4408}" dt="2022-08-30T04:08:34.481" v="123" actId="165"/>
          <ac:grpSpMkLst>
            <pc:docMk/>
            <pc:sldMk cId="4156869403" sldId="273"/>
            <ac:grpSpMk id="10" creationId="{99F84032-6C10-0419-AA32-27E4A1E6EE3F}"/>
          </ac:grpSpMkLst>
        </pc:grpChg>
        <pc:grpChg chg="mod">
          <ac:chgData name="Michaela Popelková" userId="4da947f916a43c95" providerId="LiveId" clId="{D0A126D4-6F6B-4816-821A-8BD5E00C4408}" dt="2022-08-30T04:08:34.481" v="123" actId="165"/>
          <ac:grpSpMkLst>
            <pc:docMk/>
            <pc:sldMk cId="4156869403" sldId="273"/>
            <ac:grpSpMk id="14" creationId="{39B7EE26-D7D2-4C3D-A809-1375E9AA1A49}"/>
          </ac:grpSpMkLst>
        </pc:grpChg>
        <pc:grpChg chg="del">
          <ac:chgData name="Michaela Popelková" userId="4da947f916a43c95" providerId="LiveId" clId="{D0A126D4-6F6B-4816-821A-8BD5E00C4408}" dt="2022-08-30T04:08:34.481" v="123" actId="165"/>
          <ac:grpSpMkLst>
            <pc:docMk/>
            <pc:sldMk cId="4156869403" sldId="273"/>
            <ac:grpSpMk id="20" creationId="{5C057AD7-BCBA-98F4-46F1-18F97083EF71}"/>
          </ac:grpSpMkLst>
        </pc:grpChg>
        <pc:grpChg chg="add mod">
          <ac:chgData name="Michaela Popelková" userId="4da947f916a43c95" providerId="LiveId" clId="{D0A126D4-6F6B-4816-821A-8BD5E00C4408}" dt="2022-08-30T04:34:13.045" v="266" actId="164"/>
          <ac:grpSpMkLst>
            <pc:docMk/>
            <pc:sldMk cId="4156869403" sldId="273"/>
            <ac:grpSpMk id="21" creationId="{D92D6FB4-5227-B9FF-ED8E-86A11CB3CF85}"/>
          </ac:grpSpMkLst>
        </pc:grpChg>
        <pc:grpChg chg="mod">
          <ac:chgData name="Michaela Popelková" userId="4da947f916a43c95" providerId="LiveId" clId="{D0A126D4-6F6B-4816-821A-8BD5E00C4408}" dt="2022-08-30T04:08:47.282" v="128"/>
          <ac:grpSpMkLst>
            <pc:docMk/>
            <pc:sldMk cId="4156869403" sldId="273"/>
            <ac:grpSpMk id="22" creationId="{8AF19FD8-4020-F2BF-EB5F-FA9300429337}"/>
          </ac:grpSpMkLst>
        </pc:grpChg>
        <pc:grpChg chg="mod">
          <ac:chgData name="Michaela Popelková" userId="4da947f916a43c95" providerId="LiveId" clId="{D0A126D4-6F6B-4816-821A-8BD5E00C4408}" dt="2022-08-30T04:08:47.282" v="128"/>
          <ac:grpSpMkLst>
            <pc:docMk/>
            <pc:sldMk cId="4156869403" sldId="273"/>
            <ac:grpSpMk id="23" creationId="{7E1F7A31-BFEB-1DD5-7125-5437C84D5F7D}"/>
          </ac:grpSpMkLst>
        </pc:grpChg>
        <pc:grpChg chg="mod">
          <ac:chgData name="Michaela Popelková" userId="4da947f916a43c95" providerId="LiveId" clId="{D0A126D4-6F6B-4816-821A-8BD5E00C4408}" dt="2022-08-30T04:08:47.282" v="128"/>
          <ac:grpSpMkLst>
            <pc:docMk/>
            <pc:sldMk cId="4156869403" sldId="273"/>
            <ac:grpSpMk id="24" creationId="{E74FAAE0-5DEA-4BBF-9CDF-4710A5AB52DF}"/>
          </ac:grpSpMkLst>
        </pc:grpChg>
        <pc:grpChg chg="mod">
          <ac:chgData name="Michaela Popelková" userId="4da947f916a43c95" providerId="LiveId" clId="{D0A126D4-6F6B-4816-821A-8BD5E00C4408}" dt="2022-08-30T04:08:47.282" v="128"/>
          <ac:grpSpMkLst>
            <pc:docMk/>
            <pc:sldMk cId="4156869403" sldId="273"/>
            <ac:grpSpMk id="27" creationId="{7B611B27-A687-CF09-E693-036583384E6D}"/>
          </ac:grpSpMkLst>
        </pc:grpChg>
        <pc:grpChg chg="del mod topLvl">
          <ac:chgData name="Michaela Popelková" userId="4da947f916a43c95" providerId="LiveId" clId="{D0A126D4-6F6B-4816-821A-8BD5E00C4408}" dt="2022-08-30T04:08:40.602" v="124" actId="478"/>
          <ac:grpSpMkLst>
            <pc:docMk/>
            <pc:sldMk cId="4156869403" sldId="273"/>
            <ac:grpSpMk id="31" creationId="{85737633-C4EE-409C-93F1-63058D40D951}"/>
          </ac:grpSpMkLst>
        </pc:grpChg>
        <pc:grpChg chg="add mod">
          <ac:chgData name="Michaela Popelková" userId="4da947f916a43c95" providerId="LiveId" clId="{D0A126D4-6F6B-4816-821A-8BD5E00C4408}" dt="2022-08-30T04:34:13.045" v="266" actId="164"/>
          <ac:grpSpMkLst>
            <pc:docMk/>
            <pc:sldMk cId="4156869403" sldId="273"/>
            <ac:grpSpMk id="39" creationId="{47049034-E6A0-8644-3DD2-41F5A8ED0B38}"/>
          </ac:grpSpMkLst>
        </pc:grpChg>
        <pc:picChg chg="mod topLvl">
          <ac:chgData name="Michaela Popelková" userId="4da947f916a43c95" providerId="LiveId" clId="{D0A126D4-6F6B-4816-821A-8BD5E00C4408}" dt="2022-08-30T04:34:13.045" v="266" actId="164"/>
          <ac:picMkLst>
            <pc:docMk/>
            <pc:sldMk cId="4156869403" sldId="273"/>
            <ac:picMk id="4" creationId="{14553C6D-DF25-4F98-95C5-CBE8E32296ED}"/>
          </ac:picMkLst>
        </pc:picChg>
        <pc:picChg chg="mod">
          <ac:chgData name="Michaela Popelková" userId="4da947f916a43c95" providerId="LiveId" clId="{D0A126D4-6F6B-4816-821A-8BD5E00C4408}" dt="2022-08-30T04:08:34.481" v="123" actId="165"/>
          <ac:picMkLst>
            <pc:docMk/>
            <pc:sldMk cId="4156869403" sldId="273"/>
            <ac:picMk id="5" creationId="{521123F8-0DB7-59B4-4F24-F7745434048F}"/>
          </ac:picMkLst>
        </pc:picChg>
        <pc:picChg chg="mod">
          <ac:chgData name="Michaela Popelková" userId="4da947f916a43c95" providerId="LiveId" clId="{D0A126D4-6F6B-4816-821A-8BD5E00C4408}" dt="2022-08-30T04:08:34.481" v="123" actId="165"/>
          <ac:picMkLst>
            <pc:docMk/>
            <pc:sldMk cId="4156869403" sldId="273"/>
            <ac:picMk id="11" creationId="{6357AB37-66C8-5C14-34A9-318C89BC1D13}"/>
          </ac:picMkLst>
        </pc:picChg>
        <pc:picChg chg="mod">
          <ac:chgData name="Michaela Popelková" userId="4da947f916a43c95" providerId="LiveId" clId="{D0A126D4-6F6B-4816-821A-8BD5E00C4408}" dt="2022-08-30T04:08:34.481" v="123" actId="165"/>
          <ac:picMkLst>
            <pc:docMk/>
            <pc:sldMk cId="4156869403" sldId="273"/>
            <ac:picMk id="16" creationId="{8DF60560-23CA-0C13-49D4-79EA462A5E0E}"/>
          </ac:picMkLst>
        </pc:picChg>
        <pc:picChg chg="mod topLvl">
          <ac:chgData name="Michaela Popelková" userId="4da947f916a43c95" providerId="LiveId" clId="{D0A126D4-6F6B-4816-821A-8BD5E00C4408}" dt="2022-08-30T04:34:13.045" v="266" actId="164"/>
          <ac:picMkLst>
            <pc:docMk/>
            <pc:sldMk cId="4156869403" sldId="273"/>
            <ac:picMk id="17" creationId="{5FFD7C47-3D7B-DACE-9D4E-6CB2216DE1F9}"/>
          </ac:picMkLst>
        </pc:picChg>
        <pc:picChg chg="mod">
          <ac:chgData name="Michaela Popelková" userId="4da947f916a43c95" providerId="LiveId" clId="{D0A126D4-6F6B-4816-821A-8BD5E00C4408}" dt="2022-08-30T04:08:47.282" v="128"/>
          <ac:picMkLst>
            <pc:docMk/>
            <pc:sldMk cId="4156869403" sldId="273"/>
            <ac:picMk id="28" creationId="{233D7A6B-1269-3999-B4D9-608D59BCAA07}"/>
          </ac:picMkLst>
        </pc:picChg>
        <pc:picChg chg="mod">
          <ac:chgData name="Michaela Popelková" userId="4da947f916a43c95" providerId="LiveId" clId="{D0A126D4-6F6B-4816-821A-8BD5E00C4408}" dt="2022-08-30T04:08:47.282" v="128"/>
          <ac:picMkLst>
            <pc:docMk/>
            <pc:sldMk cId="4156869403" sldId="273"/>
            <ac:picMk id="30" creationId="{16F168CE-6A74-A804-1347-DB3CC80FE6D2}"/>
          </ac:picMkLst>
        </pc:picChg>
        <pc:picChg chg="mod">
          <ac:chgData name="Michaela Popelková" userId="4da947f916a43c95" providerId="LiveId" clId="{D0A126D4-6F6B-4816-821A-8BD5E00C4408}" dt="2022-08-30T04:08:47.282" v="128"/>
          <ac:picMkLst>
            <pc:docMk/>
            <pc:sldMk cId="4156869403" sldId="273"/>
            <ac:picMk id="35" creationId="{B071BE48-3E18-77FE-8A5A-6680CBB2BEDF}"/>
          </ac:picMkLst>
        </pc:picChg>
      </pc:sldChg>
      <pc:sldChg chg="addSp delSp modSp mod">
        <pc:chgData name="Michaela Popelková" userId="4da947f916a43c95" providerId="LiveId" clId="{D0A126D4-6F6B-4816-821A-8BD5E00C4408}" dt="2022-08-30T17:28:16.938" v="292" actId="20577"/>
        <pc:sldMkLst>
          <pc:docMk/>
          <pc:sldMk cId="2014828946" sldId="274"/>
        </pc:sldMkLst>
        <pc:spChg chg="mod">
          <ac:chgData name="Michaela Popelková" userId="4da947f916a43c95" providerId="LiveId" clId="{D0A126D4-6F6B-4816-821A-8BD5E00C4408}" dt="2022-08-30T04:09:00.549" v="129" actId="165"/>
          <ac:spMkLst>
            <pc:docMk/>
            <pc:sldMk cId="2014828946" sldId="274"/>
            <ac:spMk id="3" creationId="{B6AA020F-1EF0-CAA4-EA15-B10E57B31D8E}"/>
          </ac:spMkLst>
        </pc:spChg>
        <pc:spChg chg="mod topLvl">
          <ac:chgData name="Michaela Popelková" userId="4da947f916a43c95" providerId="LiveId" clId="{D0A126D4-6F6B-4816-821A-8BD5E00C4408}" dt="2022-08-30T04:31:51.540" v="262" actId="164"/>
          <ac:spMkLst>
            <pc:docMk/>
            <pc:sldMk cId="2014828946" sldId="274"/>
            <ac:spMk id="6" creationId="{CB0D2207-ED2E-49C4-9FF2-D2D44375B58B}"/>
          </ac:spMkLst>
        </pc:spChg>
        <pc:spChg chg="mod topLvl">
          <ac:chgData name="Michaela Popelková" userId="4da947f916a43c95" providerId="LiveId" clId="{D0A126D4-6F6B-4816-821A-8BD5E00C4408}" dt="2022-08-30T04:31:51.540" v="262" actId="164"/>
          <ac:spMkLst>
            <pc:docMk/>
            <pc:sldMk cId="2014828946" sldId="274"/>
            <ac:spMk id="7" creationId="{C4AAAE45-881C-441D-A941-FEDD8235557D}"/>
          </ac:spMkLst>
        </pc:spChg>
        <pc:spChg chg="mod">
          <ac:chgData name="Michaela Popelková" userId="4da947f916a43c95" providerId="LiveId" clId="{D0A126D4-6F6B-4816-821A-8BD5E00C4408}" dt="2022-08-30T04:09:00.549" v="129" actId="165"/>
          <ac:spMkLst>
            <pc:docMk/>
            <pc:sldMk cId="2014828946" sldId="274"/>
            <ac:spMk id="8" creationId="{BF52D4BD-BE0B-0366-7FC2-9E373D13246B}"/>
          </ac:spMkLst>
        </pc:spChg>
        <pc:spChg chg="mod">
          <ac:chgData name="Michaela Popelková" userId="4da947f916a43c95" providerId="LiveId" clId="{D0A126D4-6F6B-4816-821A-8BD5E00C4408}" dt="2022-08-30T04:09:00.549" v="129" actId="165"/>
          <ac:spMkLst>
            <pc:docMk/>
            <pc:sldMk cId="2014828946" sldId="274"/>
            <ac:spMk id="12" creationId="{15475C04-8061-B794-BA67-8EF26AF5184E}"/>
          </ac:spMkLst>
        </pc:spChg>
        <pc:spChg chg="mod">
          <ac:chgData name="Michaela Popelková" userId="4da947f916a43c95" providerId="LiveId" clId="{D0A126D4-6F6B-4816-821A-8BD5E00C4408}" dt="2022-08-30T04:09:00.549" v="129" actId="165"/>
          <ac:spMkLst>
            <pc:docMk/>
            <pc:sldMk cId="2014828946" sldId="274"/>
            <ac:spMk id="13" creationId="{8B261044-F01A-38CE-64E9-A3519E8F42FF}"/>
          </ac:spMkLst>
        </pc:spChg>
        <pc:spChg chg="mod">
          <ac:chgData name="Michaela Popelková" userId="4da947f916a43c95" providerId="LiveId" clId="{D0A126D4-6F6B-4816-821A-8BD5E00C4408}" dt="2022-08-30T04:09:00.549" v="129" actId="165"/>
          <ac:spMkLst>
            <pc:docMk/>
            <pc:sldMk cId="2014828946" sldId="274"/>
            <ac:spMk id="15" creationId="{3835ABBB-A03A-EA38-8429-9F20F87BB144}"/>
          </ac:spMkLst>
        </pc:spChg>
        <pc:spChg chg="mod topLvl">
          <ac:chgData name="Michaela Popelková" userId="4da947f916a43c95" providerId="LiveId" clId="{D0A126D4-6F6B-4816-821A-8BD5E00C4408}" dt="2022-08-30T04:31:51.540" v="262" actId="164"/>
          <ac:spMkLst>
            <pc:docMk/>
            <pc:sldMk cId="2014828946" sldId="274"/>
            <ac:spMk id="18" creationId="{47B6D496-E516-4A9B-8DFB-B71D41C8FFAB}"/>
          </ac:spMkLst>
        </pc:spChg>
        <pc:spChg chg="mod topLvl">
          <ac:chgData name="Michaela Popelková" userId="4da947f916a43c95" providerId="LiveId" clId="{D0A126D4-6F6B-4816-821A-8BD5E00C4408}" dt="2022-08-30T04:31:51.540" v="262" actId="164"/>
          <ac:spMkLst>
            <pc:docMk/>
            <pc:sldMk cId="2014828946" sldId="274"/>
            <ac:spMk id="19" creationId="{881BF104-7173-44C0-B01A-136F6603262A}"/>
          </ac:spMkLst>
        </pc:spChg>
        <pc:spChg chg="mod">
          <ac:chgData name="Michaela Popelková" userId="4da947f916a43c95" providerId="LiveId" clId="{D0A126D4-6F6B-4816-821A-8BD5E00C4408}" dt="2022-08-30T04:09:15.992" v="134"/>
          <ac:spMkLst>
            <pc:docMk/>
            <pc:sldMk cId="2014828946" sldId="274"/>
            <ac:spMk id="25" creationId="{A20A0472-AF0B-828B-521F-839D68E710C9}"/>
          </ac:spMkLst>
        </pc:spChg>
        <pc:spChg chg="mod">
          <ac:chgData name="Michaela Popelková" userId="4da947f916a43c95" providerId="LiveId" clId="{D0A126D4-6F6B-4816-821A-8BD5E00C4408}" dt="2022-08-30T04:09:15.992" v="134"/>
          <ac:spMkLst>
            <pc:docMk/>
            <pc:sldMk cId="2014828946" sldId="274"/>
            <ac:spMk id="26" creationId="{CFF9F457-2DDF-A42F-E189-D79C40DC9632}"/>
          </ac:spMkLst>
        </pc:spChg>
        <pc:spChg chg="mod">
          <ac:chgData name="Michaela Popelková" userId="4da947f916a43c95" providerId="LiveId" clId="{D0A126D4-6F6B-4816-821A-8BD5E00C4408}" dt="2022-08-30T04:09:15.992" v="134"/>
          <ac:spMkLst>
            <pc:docMk/>
            <pc:sldMk cId="2014828946" sldId="274"/>
            <ac:spMk id="29" creationId="{91FBC4D5-C474-0ABA-5CFC-CBB8FC822F80}"/>
          </ac:spMkLst>
        </pc:spChg>
        <pc:spChg chg="mod">
          <ac:chgData name="Michaela Popelková" userId="4da947f916a43c95" providerId="LiveId" clId="{D0A126D4-6F6B-4816-821A-8BD5E00C4408}" dt="2022-08-30T04:09:00.549" v="129" actId="165"/>
          <ac:spMkLst>
            <pc:docMk/>
            <pc:sldMk cId="2014828946" sldId="274"/>
            <ac:spMk id="32" creationId="{14168057-A5FA-4342-915E-A01B2BD86C92}"/>
          </ac:spMkLst>
        </pc:spChg>
        <pc:spChg chg="mod">
          <ac:chgData name="Michaela Popelková" userId="4da947f916a43c95" providerId="LiveId" clId="{D0A126D4-6F6B-4816-821A-8BD5E00C4408}" dt="2022-08-30T04:09:00.549" v="129" actId="165"/>
          <ac:spMkLst>
            <pc:docMk/>
            <pc:sldMk cId="2014828946" sldId="274"/>
            <ac:spMk id="33" creationId="{75DC0BE6-EE4B-48A6-B255-48F889D4E7A3}"/>
          </ac:spMkLst>
        </pc:spChg>
        <pc:spChg chg="mod">
          <ac:chgData name="Michaela Popelková" userId="4da947f916a43c95" providerId="LiveId" clId="{D0A126D4-6F6B-4816-821A-8BD5E00C4408}" dt="2022-08-30T04:09:15.992" v="134"/>
          <ac:spMkLst>
            <pc:docMk/>
            <pc:sldMk cId="2014828946" sldId="274"/>
            <ac:spMk id="34" creationId="{2113F8B5-657B-4496-085E-D28096C2B59E}"/>
          </ac:spMkLst>
        </pc:spChg>
        <pc:spChg chg="mod">
          <ac:chgData name="Michaela Popelková" userId="4da947f916a43c95" providerId="LiveId" clId="{D0A126D4-6F6B-4816-821A-8BD5E00C4408}" dt="2022-08-30T17:28:16.938" v="292" actId="20577"/>
          <ac:spMkLst>
            <pc:docMk/>
            <pc:sldMk cId="2014828946" sldId="274"/>
            <ac:spMk id="36" creationId="{112D0C34-8F2B-528F-4B51-3EE48DF5AA62}"/>
          </ac:spMkLst>
        </pc:spChg>
        <pc:spChg chg="mod">
          <ac:chgData name="Michaela Popelková" userId="4da947f916a43c95" providerId="LiveId" clId="{D0A126D4-6F6B-4816-821A-8BD5E00C4408}" dt="2022-08-30T04:09:15.992" v="134"/>
          <ac:spMkLst>
            <pc:docMk/>
            <pc:sldMk cId="2014828946" sldId="274"/>
            <ac:spMk id="37" creationId="{1441CDA5-8590-20DC-BD77-79F063B5509C}"/>
          </ac:spMkLst>
        </pc:spChg>
        <pc:spChg chg="mod">
          <ac:chgData name="Michaela Popelková" userId="4da947f916a43c95" providerId="LiveId" clId="{D0A126D4-6F6B-4816-821A-8BD5E00C4408}" dt="2022-08-30T04:09:15.992" v="134"/>
          <ac:spMkLst>
            <pc:docMk/>
            <pc:sldMk cId="2014828946" sldId="274"/>
            <ac:spMk id="38" creationId="{AE9ADB37-CC03-E0F6-9584-651DE96043AA}"/>
          </ac:spMkLst>
        </pc:spChg>
        <pc:grpChg chg="del mod topLvl">
          <ac:chgData name="Michaela Popelková" userId="4da947f916a43c95" providerId="LiveId" clId="{D0A126D4-6F6B-4816-821A-8BD5E00C4408}" dt="2022-08-30T04:09:06.584" v="131" actId="478"/>
          <ac:grpSpMkLst>
            <pc:docMk/>
            <pc:sldMk cId="2014828946" sldId="274"/>
            <ac:grpSpMk id="2" creationId="{AAF026FB-FDB0-845A-75E2-482450B04CDA}"/>
          </ac:grpSpMkLst>
        </pc:grpChg>
        <pc:grpChg chg="del mod topLvl">
          <ac:chgData name="Michaela Popelková" userId="4da947f916a43c95" providerId="LiveId" clId="{D0A126D4-6F6B-4816-821A-8BD5E00C4408}" dt="2022-08-30T04:09:15.362" v="133" actId="478"/>
          <ac:grpSpMkLst>
            <pc:docMk/>
            <pc:sldMk cId="2014828946" sldId="274"/>
            <ac:grpSpMk id="9" creationId="{D15CC224-F23C-CDAF-A9BB-C34D8C2AE897}"/>
          </ac:grpSpMkLst>
        </pc:grpChg>
        <pc:grpChg chg="mod">
          <ac:chgData name="Michaela Popelková" userId="4da947f916a43c95" providerId="LiveId" clId="{D0A126D4-6F6B-4816-821A-8BD5E00C4408}" dt="2022-08-30T04:09:00.549" v="129" actId="165"/>
          <ac:grpSpMkLst>
            <pc:docMk/>
            <pc:sldMk cId="2014828946" sldId="274"/>
            <ac:grpSpMk id="10" creationId="{2872AA04-93DF-E8FB-F1E6-A1B2EDB4778D}"/>
          </ac:grpSpMkLst>
        </pc:grpChg>
        <pc:grpChg chg="mod">
          <ac:chgData name="Michaela Popelková" userId="4da947f916a43c95" providerId="LiveId" clId="{D0A126D4-6F6B-4816-821A-8BD5E00C4408}" dt="2022-08-30T04:09:00.549" v="129" actId="165"/>
          <ac:grpSpMkLst>
            <pc:docMk/>
            <pc:sldMk cId="2014828946" sldId="274"/>
            <ac:grpSpMk id="14" creationId="{45C43C2E-142A-2D90-AAE5-103EAA40699A}"/>
          </ac:grpSpMkLst>
        </pc:grpChg>
        <pc:grpChg chg="del">
          <ac:chgData name="Michaela Popelková" userId="4da947f916a43c95" providerId="LiveId" clId="{D0A126D4-6F6B-4816-821A-8BD5E00C4408}" dt="2022-08-30T04:09:00.549" v="129" actId="165"/>
          <ac:grpSpMkLst>
            <pc:docMk/>
            <pc:sldMk cId="2014828946" sldId="274"/>
            <ac:grpSpMk id="20" creationId="{CFF6E70E-34C0-4C64-BE0A-B9E3B599C958}"/>
          </ac:grpSpMkLst>
        </pc:grpChg>
        <pc:grpChg chg="add mod">
          <ac:chgData name="Michaela Popelková" userId="4da947f916a43c95" providerId="LiveId" clId="{D0A126D4-6F6B-4816-821A-8BD5E00C4408}" dt="2022-08-30T04:31:51.540" v="262" actId="164"/>
          <ac:grpSpMkLst>
            <pc:docMk/>
            <pc:sldMk cId="2014828946" sldId="274"/>
            <ac:grpSpMk id="21" creationId="{B2516773-BC09-D198-EAC5-4A77F24C29FD}"/>
          </ac:grpSpMkLst>
        </pc:grpChg>
        <pc:grpChg chg="mod">
          <ac:chgData name="Michaela Popelková" userId="4da947f916a43c95" providerId="LiveId" clId="{D0A126D4-6F6B-4816-821A-8BD5E00C4408}" dt="2022-08-30T04:09:15.992" v="134"/>
          <ac:grpSpMkLst>
            <pc:docMk/>
            <pc:sldMk cId="2014828946" sldId="274"/>
            <ac:grpSpMk id="22" creationId="{B0468394-C450-59BB-DCDD-44CD174D760C}"/>
          </ac:grpSpMkLst>
        </pc:grpChg>
        <pc:grpChg chg="mod">
          <ac:chgData name="Michaela Popelková" userId="4da947f916a43c95" providerId="LiveId" clId="{D0A126D4-6F6B-4816-821A-8BD5E00C4408}" dt="2022-08-30T04:09:15.992" v="134"/>
          <ac:grpSpMkLst>
            <pc:docMk/>
            <pc:sldMk cId="2014828946" sldId="274"/>
            <ac:grpSpMk id="23" creationId="{AC377C42-CD5E-75F4-869D-798B158D09AA}"/>
          </ac:grpSpMkLst>
        </pc:grpChg>
        <pc:grpChg chg="mod">
          <ac:chgData name="Michaela Popelková" userId="4da947f916a43c95" providerId="LiveId" clId="{D0A126D4-6F6B-4816-821A-8BD5E00C4408}" dt="2022-08-30T04:09:15.992" v="134"/>
          <ac:grpSpMkLst>
            <pc:docMk/>
            <pc:sldMk cId="2014828946" sldId="274"/>
            <ac:grpSpMk id="24" creationId="{9FD45924-2970-F5D7-C6B0-5055EB730604}"/>
          </ac:grpSpMkLst>
        </pc:grpChg>
        <pc:grpChg chg="mod">
          <ac:chgData name="Michaela Popelková" userId="4da947f916a43c95" providerId="LiveId" clId="{D0A126D4-6F6B-4816-821A-8BD5E00C4408}" dt="2022-08-30T04:09:15.992" v="134"/>
          <ac:grpSpMkLst>
            <pc:docMk/>
            <pc:sldMk cId="2014828946" sldId="274"/>
            <ac:grpSpMk id="27" creationId="{1987465B-76B0-A067-78FB-11F02E985F6B}"/>
          </ac:grpSpMkLst>
        </pc:grpChg>
        <pc:grpChg chg="del mod topLvl">
          <ac:chgData name="Michaela Popelková" userId="4da947f916a43c95" providerId="LiveId" clId="{D0A126D4-6F6B-4816-821A-8BD5E00C4408}" dt="2022-08-30T04:09:04.263" v="130" actId="478"/>
          <ac:grpSpMkLst>
            <pc:docMk/>
            <pc:sldMk cId="2014828946" sldId="274"/>
            <ac:grpSpMk id="31" creationId="{29641534-FBED-4CDB-A6E0-F4F10ADBC399}"/>
          </ac:grpSpMkLst>
        </pc:grpChg>
        <pc:grpChg chg="add mod">
          <ac:chgData name="Michaela Popelková" userId="4da947f916a43c95" providerId="LiveId" clId="{D0A126D4-6F6B-4816-821A-8BD5E00C4408}" dt="2022-08-30T04:31:51.540" v="262" actId="164"/>
          <ac:grpSpMkLst>
            <pc:docMk/>
            <pc:sldMk cId="2014828946" sldId="274"/>
            <ac:grpSpMk id="39" creationId="{FB588507-513E-DBA0-8F32-40CC1C47885E}"/>
          </ac:grpSpMkLst>
        </pc:grpChg>
        <pc:picChg chg="mod topLvl">
          <ac:chgData name="Michaela Popelková" userId="4da947f916a43c95" providerId="LiveId" clId="{D0A126D4-6F6B-4816-821A-8BD5E00C4408}" dt="2022-08-30T04:31:51.540" v="262" actId="164"/>
          <ac:picMkLst>
            <pc:docMk/>
            <pc:sldMk cId="2014828946" sldId="274"/>
            <ac:picMk id="4" creationId="{06B8948F-718C-485F-BDFD-A94F99348C3E}"/>
          </ac:picMkLst>
        </pc:picChg>
        <pc:picChg chg="mod">
          <ac:chgData name="Michaela Popelková" userId="4da947f916a43c95" providerId="LiveId" clId="{D0A126D4-6F6B-4816-821A-8BD5E00C4408}" dt="2022-08-30T04:09:00.549" v="129" actId="165"/>
          <ac:picMkLst>
            <pc:docMk/>
            <pc:sldMk cId="2014828946" sldId="274"/>
            <ac:picMk id="5" creationId="{D6796768-E489-6927-1450-6033EF481D19}"/>
          </ac:picMkLst>
        </pc:picChg>
        <pc:picChg chg="mod">
          <ac:chgData name="Michaela Popelková" userId="4da947f916a43c95" providerId="LiveId" clId="{D0A126D4-6F6B-4816-821A-8BD5E00C4408}" dt="2022-08-30T04:09:00.549" v="129" actId="165"/>
          <ac:picMkLst>
            <pc:docMk/>
            <pc:sldMk cId="2014828946" sldId="274"/>
            <ac:picMk id="11" creationId="{A91D4C29-18DA-A6F5-6C73-F6C3D25700F1}"/>
          </ac:picMkLst>
        </pc:picChg>
        <pc:picChg chg="mod">
          <ac:chgData name="Michaela Popelková" userId="4da947f916a43c95" providerId="LiveId" clId="{D0A126D4-6F6B-4816-821A-8BD5E00C4408}" dt="2022-08-30T04:09:00.549" v="129" actId="165"/>
          <ac:picMkLst>
            <pc:docMk/>
            <pc:sldMk cId="2014828946" sldId="274"/>
            <ac:picMk id="16" creationId="{870CE043-422D-806B-7882-00FA92E639C9}"/>
          </ac:picMkLst>
        </pc:picChg>
        <pc:picChg chg="mod topLvl">
          <ac:chgData name="Michaela Popelková" userId="4da947f916a43c95" providerId="LiveId" clId="{D0A126D4-6F6B-4816-821A-8BD5E00C4408}" dt="2022-08-30T04:31:51.540" v="262" actId="164"/>
          <ac:picMkLst>
            <pc:docMk/>
            <pc:sldMk cId="2014828946" sldId="274"/>
            <ac:picMk id="17" creationId="{EAB7F307-DEA1-0E5A-3534-81E443AB2F33}"/>
          </ac:picMkLst>
        </pc:picChg>
        <pc:picChg chg="mod">
          <ac:chgData name="Michaela Popelková" userId="4da947f916a43c95" providerId="LiveId" clId="{D0A126D4-6F6B-4816-821A-8BD5E00C4408}" dt="2022-08-30T04:09:15.992" v="134"/>
          <ac:picMkLst>
            <pc:docMk/>
            <pc:sldMk cId="2014828946" sldId="274"/>
            <ac:picMk id="28" creationId="{F6B572D2-1E86-E71F-FA23-2EB6FB3D826C}"/>
          </ac:picMkLst>
        </pc:picChg>
        <pc:picChg chg="mod">
          <ac:chgData name="Michaela Popelková" userId="4da947f916a43c95" providerId="LiveId" clId="{D0A126D4-6F6B-4816-821A-8BD5E00C4408}" dt="2022-08-30T04:09:15.992" v="134"/>
          <ac:picMkLst>
            <pc:docMk/>
            <pc:sldMk cId="2014828946" sldId="274"/>
            <ac:picMk id="30" creationId="{DEB2807C-82B5-1D5D-8482-29BFA3F6BE91}"/>
          </ac:picMkLst>
        </pc:picChg>
        <pc:picChg chg="mod">
          <ac:chgData name="Michaela Popelková" userId="4da947f916a43c95" providerId="LiveId" clId="{D0A126D4-6F6B-4816-821A-8BD5E00C4408}" dt="2022-08-30T04:09:15.992" v="134"/>
          <ac:picMkLst>
            <pc:docMk/>
            <pc:sldMk cId="2014828946" sldId="274"/>
            <ac:picMk id="35" creationId="{150C0F63-4FEC-693F-94F1-31BB036FF148}"/>
          </ac:picMkLst>
        </pc:picChg>
      </pc:sldChg>
      <pc:sldChg chg="addSp delSp modSp mod">
        <pc:chgData name="Michaela Popelková" userId="4da947f916a43c95" providerId="LiveId" clId="{D0A126D4-6F6B-4816-821A-8BD5E00C4408}" dt="2022-08-30T17:28:26.081" v="296" actId="20577"/>
        <pc:sldMkLst>
          <pc:docMk/>
          <pc:sldMk cId="3255258046" sldId="276"/>
        </pc:sldMkLst>
        <pc:spChg chg="mod">
          <ac:chgData name="Michaela Popelková" userId="4da947f916a43c95" providerId="LiveId" clId="{D0A126D4-6F6B-4816-821A-8BD5E00C4408}" dt="2022-08-30T04:09:54.839" v="140" actId="165"/>
          <ac:spMkLst>
            <pc:docMk/>
            <pc:sldMk cId="3255258046" sldId="276"/>
            <ac:spMk id="3" creationId="{BFA51135-E346-589D-7572-6C12CD08686A}"/>
          </ac:spMkLst>
        </pc:spChg>
        <pc:spChg chg="mod topLvl">
          <ac:chgData name="Michaela Popelková" userId="4da947f916a43c95" providerId="LiveId" clId="{D0A126D4-6F6B-4816-821A-8BD5E00C4408}" dt="2022-08-30T04:30:18.516" v="253" actId="164"/>
          <ac:spMkLst>
            <pc:docMk/>
            <pc:sldMk cId="3255258046" sldId="276"/>
            <ac:spMk id="6" creationId="{CB0D2207-ED2E-49C4-9FF2-D2D44375B58B}"/>
          </ac:spMkLst>
        </pc:spChg>
        <pc:spChg chg="mod topLvl">
          <ac:chgData name="Michaela Popelková" userId="4da947f916a43c95" providerId="LiveId" clId="{D0A126D4-6F6B-4816-821A-8BD5E00C4408}" dt="2022-08-30T04:30:18.516" v="253" actId="164"/>
          <ac:spMkLst>
            <pc:docMk/>
            <pc:sldMk cId="3255258046" sldId="276"/>
            <ac:spMk id="7" creationId="{C4AAAE45-881C-441D-A941-FEDD8235557D}"/>
          </ac:spMkLst>
        </pc:spChg>
        <pc:spChg chg="mod">
          <ac:chgData name="Michaela Popelková" userId="4da947f916a43c95" providerId="LiveId" clId="{D0A126D4-6F6B-4816-821A-8BD5E00C4408}" dt="2022-08-30T04:09:54.839" v="140" actId="165"/>
          <ac:spMkLst>
            <pc:docMk/>
            <pc:sldMk cId="3255258046" sldId="276"/>
            <ac:spMk id="8" creationId="{4BA33968-4001-4242-B4A4-21EEAB3E78C6}"/>
          </ac:spMkLst>
        </pc:spChg>
        <pc:spChg chg="mod">
          <ac:chgData name="Michaela Popelková" userId="4da947f916a43c95" providerId="LiveId" clId="{D0A126D4-6F6B-4816-821A-8BD5E00C4408}" dt="2022-08-30T04:09:54.839" v="140" actId="165"/>
          <ac:spMkLst>
            <pc:docMk/>
            <pc:sldMk cId="3255258046" sldId="276"/>
            <ac:spMk id="12" creationId="{15F3EE6B-B31A-9CAB-2765-B7E12E033369}"/>
          </ac:spMkLst>
        </pc:spChg>
        <pc:spChg chg="mod">
          <ac:chgData name="Michaela Popelková" userId="4da947f916a43c95" providerId="LiveId" clId="{D0A126D4-6F6B-4816-821A-8BD5E00C4408}" dt="2022-08-30T04:09:54.839" v="140" actId="165"/>
          <ac:spMkLst>
            <pc:docMk/>
            <pc:sldMk cId="3255258046" sldId="276"/>
            <ac:spMk id="13" creationId="{E601B920-0BD9-496A-A6F1-555577B5D452}"/>
          </ac:spMkLst>
        </pc:spChg>
        <pc:spChg chg="mod">
          <ac:chgData name="Michaela Popelková" userId="4da947f916a43c95" providerId="LiveId" clId="{D0A126D4-6F6B-4816-821A-8BD5E00C4408}" dt="2022-08-30T04:09:54.839" v="140" actId="165"/>
          <ac:spMkLst>
            <pc:docMk/>
            <pc:sldMk cId="3255258046" sldId="276"/>
            <ac:spMk id="15" creationId="{51F761FA-1AED-5A8E-873C-663C7C3103C4}"/>
          </ac:spMkLst>
        </pc:spChg>
        <pc:spChg chg="mod topLvl">
          <ac:chgData name="Michaela Popelková" userId="4da947f916a43c95" providerId="LiveId" clId="{D0A126D4-6F6B-4816-821A-8BD5E00C4408}" dt="2022-08-30T04:30:18.516" v="253" actId="164"/>
          <ac:spMkLst>
            <pc:docMk/>
            <pc:sldMk cId="3255258046" sldId="276"/>
            <ac:spMk id="18" creationId="{47B6D496-E516-4A9B-8DFB-B71D41C8FFAB}"/>
          </ac:spMkLst>
        </pc:spChg>
        <pc:spChg chg="mod topLvl">
          <ac:chgData name="Michaela Popelková" userId="4da947f916a43c95" providerId="LiveId" clId="{D0A126D4-6F6B-4816-821A-8BD5E00C4408}" dt="2022-08-30T04:30:18.516" v="253" actId="164"/>
          <ac:spMkLst>
            <pc:docMk/>
            <pc:sldMk cId="3255258046" sldId="276"/>
            <ac:spMk id="19" creationId="{881BF104-7173-44C0-B01A-136F6603262A}"/>
          </ac:spMkLst>
        </pc:spChg>
        <pc:spChg chg="mod">
          <ac:chgData name="Michaela Popelková" userId="4da947f916a43c95" providerId="LiveId" clId="{D0A126D4-6F6B-4816-821A-8BD5E00C4408}" dt="2022-08-30T04:10:08.625" v="144"/>
          <ac:spMkLst>
            <pc:docMk/>
            <pc:sldMk cId="3255258046" sldId="276"/>
            <ac:spMk id="25" creationId="{AA229412-436E-FF39-14A3-93436D18F213}"/>
          </ac:spMkLst>
        </pc:spChg>
        <pc:spChg chg="mod">
          <ac:chgData name="Michaela Popelková" userId="4da947f916a43c95" providerId="LiveId" clId="{D0A126D4-6F6B-4816-821A-8BD5E00C4408}" dt="2022-08-30T04:10:08.625" v="144"/>
          <ac:spMkLst>
            <pc:docMk/>
            <pc:sldMk cId="3255258046" sldId="276"/>
            <ac:spMk id="26" creationId="{5D826D2C-B261-DE1B-BB1E-7723B72D8B4A}"/>
          </ac:spMkLst>
        </pc:spChg>
        <pc:spChg chg="mod">
          <ac:chgData name="Michaela Popelková" userId="4da947f916a43c95" providerId="LiveId" clId="{D0A126D4-6F6B-4816-821A-8BD5E00C4408}" dt="2022-08-30T04:10:08.625" v="144"/>
          <ac:spMkLst>
            <pc:docMk/>
            <pc:sldMk cId="3255258046" sldId="276"/>
            <ac:spMk id="29" creationId="{E1F392FF-EB76-35CB-34A2-6139B4252A8D}"/>
          </ac:spMkLst>
        </pc:spChg>
        <pc:spChg chg="mod">
          <ac:chgData name="Michaela Popelková" userId="4da947f916a43c95" providerId="LiveId" clId="{D0A126D4-6F6B-4816-821A-8BD5E00C4408}" dt="2022-08-30T04:09:54.839" v="140" actId="165"/>
          <ac:spMkLst>
            <pc:docMk/>
            <pc:sldMk cId="3255258046" sldId="276"/>
            <ac:spMk id="32" creationId="{2CA787E9-BC5C-4054-8849-43440C16921F}"/>
          </ac:spMkLst>
        </pc:spChg>
        <pc:spChg chg="mod">
          <ac:chgData name="Michaela Popelková" userId="4da947f916a43c95" providerId="LiveId" clId="{D0A126D4-6F6B-4816-821A-8BD5E00C4408}" dt="2022-08-30T04:09:54.839" v="140" actId="165"/>
          <ac:spMkLst>
            <pc:docMk/>
            <pc:sldMk cId="3255258046" sldId="276"/>
            <ac:spMk id="33" creationId="{EF27FF27-4C09-434E-8B09-A8F12382A217}"/>
          </ac:spMkLst>
        </pc:spChg>
        <pc:spChg chg="mod">
          <ac:chgData name="Michaela Popelková" userId="4da947f916a43c95" providerId="LiveId" clId="{D0A126D4-6F6B-4816-821A-8BD5E00C4408}" dt="2022-08-30T04:10:08.625" v="144"/>
          <ac:spMkLst>
            <pc:docMk/>
            <pc:sldMk cId="3255258046" sldId="276"/>
            <ac:spMk id="34" creationId="{C62FDB18-3C6F-69F4-D5BC-E45060BE9D29}"/>
          </ac:spMkLst>
        </pc:spChg>
        <pc:spChg chg="mod">
          <ac:chgData name="Michaela Popelková" userId="4da947f916a43c95" providerId="LiveId" clId="{D0A126D4-6F6B-4816-821A-8BD5E00C4408}" dt="2022-08-30T17:28:26.081" v="296" actId="20577"/>
          <ac:spMkLst>
            <pc:docMk/>
            <pc:sldMk cId="3255258046" sldId="276"/>
            <ac:spMk id="36" creationId="{D14BB2A6-C869-F580-A78C-0403A30F3AEC}"/>
          </ac:spMkLst>
        </pc:spChg>
        <pc:spChg chg="mod">
          <ac:chgData name="Michaela Popelková" userId="4da947f916a43c95" providerId="LiveId" clId="{D0A126D4-6F6B-4816-821A-8BD5E00C4408}" dt="2022-08-30T04:10:08.625" v="144"/>
          <ac:spMkLst>
            <pc:docMk/>
            <pc:sldMk cId="3255258046" sldId="276"/>
            <ac:spMk id="37" creationId="{4EEE518F-5AF2-D126-B0B0-086BF84613BE}"/>
          </ac:spMkLst>
        </pc:spChg>
        <pc:spChg chg="mod">
          <ac:chgData name="Michaela Popelková" userId="4da947f916a43c95" providerId="LiveId" clId="{D0A126D4-6F6B-4816-821A-8BD5E00C4408}" dt="2022-08-30T04:10:08.625" v="144"/>
          <ac:spMkLst>
            <pc:docMk/>
            <pc:sldMk cId="3255258046" sldId="276"/>
            <ac:spMk id="38" creationId="{3C583109-9329-5860-9380-AB4FBD56B0F8}"/>
          </ac:spMkLst>
        </pc:spChg>
        <pc:grpChg chg="del mod topLvl">
          <ac:chgData name="Michaela Popelková" userId="4da947f916a43c95" providerId="LiveId" clId="{D0A126D4-6F6B-4816-821A-8BD5E00C4408}" dt="2022-08-30T04:10:03.124" v="142" actId="478"/>
          <ac:grpSpMkLst>
            <pc:docMk/>
            <pc:sldMk cId="3255258046" sldId="276"/>
            <ac:grpSpMk id="2" creationId="{04C3F79C-4316-8DD5-9A69-883A00DC8705}"/>
          </ac:grpSpMkLst>
        </pc:grpChg>
        <pc:grpChg chg="add mod">
          <ac:chgData name="Michaela Popelková" userId="4da947f916a43c95" providerId="LiveId" clId="{D0A126D4-6F6B-4816-821A-8BD5E00C4408}" dt="2022-08-30T04:30:18.516" v="253" actId="164"/>
          <ac:grpSpMkLst>
            <pc:docMk/>
            <pc:sldMk cId="3255258046" sldId="276"/>
            <ac:grpSpMk id="9" creationId="{2992260B-8EE3-5B86-721C-6578CFE721DD}"/>
          </ac:grpSpMkLst>
        </pc:grpChg>
        <pc:grpChg chg="mod">
          <ac:chgData name="Michaela Popelková" userId="4da947f916a43c95" providerId="LiveId" clId="{D0A126D4-6F6B-4816-821A-8BD5E00C4408}" dt="2022-08-30T04:09:54.839" v="140" actId="165"/>
          <ac:grpSpMkLst>
            <pc:docMk/>
            <pc:sldMk cId="3255258046" sldId="276"/>
            <ac:grpSpMk id="10" creationId="{CC2AB478-6777-F9EB-43BA-4E2EFB677D81}"/>
          </ac:grpSpMkLst>
        </pc:grpChg>
        <pc:grpChg chg="mod">
          <ac:chgData name="Michaela Popelková" userId="4da947f916a43c95" providerId="LiveId" clId="{D0A126D4-6F6B-4816-821A-8BD5E00C4408}" dt="2022-08-30T04:09:54.839" v="140" actId="165"/>
          <ac:grpSpMkLst>
            <pc:docMk/>
            <pc:sldMk cId="3255258046" sldId="276"/>
            <ac:grpSpMk id="14" creationId="{1F4CAEEC-F99C-E25F-2AE0-3698C053B999}"/>
          </ac:grpSpMkLst>
        </pc:grpChg>
        <pc:grpChg chg="del mod topLvl">
          <ac:chgData name="Michaela Popelková" userId="4da947f916a43c95" providerId="LiveId" clId="{D0A126D4-6F6B-4816-821A-8BD5E00C4408}" dt="2022-08-30T04:10:07.454" v="143" actId="478"/>
          <ac:grpSpMkLst>
            <pc:docMk/>
            <pc:sldMk cId="3255258046" sldId="276"/>
            <ac:grpSpMk id="17" creationId="{034E3332-322B-38EA-4E2A-F74CF030650A}"/>
          </ac:grpSpMkLst>
        </pc:grpChg>
        <pc:grpChg chg="del">
          <ac:chgData name="Michaela Popelková" userId="4da947f916a43c95" providerId="LiveId" clId="{D0A126D4-6F6B-4816-821A-8BD5E00C4408}" dt="2022-08-30T04:09:54.839" v="140" actId="165"/>
          <ac:grpSpMkLst>
            <pc:docMk/>
            <pc:sldMk cId="3255258046" sldId="276"/>
            <ac:grpSpMk id="21" creationId="{417C963A-E8AE-23E2-24A5-0C1582EA66BE}"/>
          </ac:grpSpMkLst>
        </pc:grpChg>
        <pc:grpChg chg="mod">
          <ac:chgData name="Michaela Popelková" userId="4da947f916a43c95" providerId="LiveId" clId="{D0A126D4-6F6B-4816-821A-8BD5E00C4408}" dt="2022-08-30T04:10:08.625" v="144"/>
          <ac:grpSpMkLst>
            <pc:docMk/>
            <pc:sldMk cId="3255258046" sldId="276"/>
            <ac:grpSpMk id="22" creationId="{F4B7D087-2A0B-3CB7-533F-C03216819041}"/>
          </ac:grpSpMkLst>
        </pc:grpChg>
        <pc:grpChg chg="mod">
          <ac:chgData name="Michaela Popelková" userId="4da947f916a43c95" providerId="LiveId" clId="{D0A126D4-6F6B-4816-821A-8BD5E00C4408}" dt="2022-08-30T04:10:08.625" v="144"/>
          <ac:grpSpMkLst>
            <pc:docMk/>
            <pc:sldMk cId="3255258046" sldId="276"/>
            <ac:grpSpMk id="23" creationId="{71555ABB-C044-84B2-BDF3-EB05182E140C}"/>
          </ac:grpSpMkLst>
        </pc:grpChg>
        <pc:grpChg chg="mod">
          <ac:chgData name="Michaela Popelková" userId="4da947f916a43c95" providerId="LiveId" clId="{D0A126D4-6F6B-4816-821A-8BD5E00C4408}" dt="2022-08-30T04:10:08.625" v="144"/>
          <ac:grpSpMkLst>
            <pc:docMk/>
            <pc:sldMk cId="3255258046" sldId="276"/>
            <ac:grpSpMk id="24" creationId="{AEC02FC9-A43B-C9C4-0750-458951DFC7B9}"/>
          </ac:grpSpMkLst>
        </pc:grpChg>
        <pc:grpChg chg="mod">
          <ac:chgData name="Michaela Popelková" userId="4da947f916a43c95" providerId="LiveId" clId="{D0A126D4-6F6B-4816-821A-8BD5E00C4408}" dt="2022-08-30T04:10:08.625" v="144"/>
          <ac:grpSpMkLst>
            <pc:docMk/>
            <pc:sldMk cId="3255258046" sldId="276"/>
            <ac:grpSpMk id="27" creationId="{48873CA5-FCD2-8F09-7342-84E2849E0C83}"/>
          </ac:grpSpMkLst>
        </pc:grpChg>
        <pc:grpChg chg="del mod topLvl">
          <ac:chgData name="Michaela Popelková" userId="4da947f916a43c95" providerId="LiveId" clId="{D0A126D4-6F6B-4816-821A-8BD5E00C4408}" dt="2022-08-30T04:10:00.496" v="141" actId="478"/>
          <ac:grpSpMkLst>
            <pc:docMk/>
            <pc:sldMk cId="3255258046" sldId="276"/>
            <ac:grpSpMk id="31" creationId="{23E0FFEC-62F8-4EFC-B2A3-E85571308975}"/>
          </ac:grpSpMkLst>
        </pc:grpChg>
        <pc:grpChg chg="add mod">
          <ac:chgData name="Michaela Popelková" userId="4da947f916a43c95" providerId="LiveId" clId="{D0A126D4-6F6B-4816-821A-8BD5E00C4408}" dt="2022-08-30T04:30:18.516" v="253" actId="164"/>
          <ac:grpSpMkLst>
            <pc:docMk/>
            <pc:sldMk cId="3255258046" sldId="276"/>
            <ac:grpSpMk id="39" creationId="{544116CA-6C9E-2EDD-9B8F-1E9351A3EAB2}"/>
          </ac:grpSpMkLst>
        </pc:grpChg>
        <pc:picChg chg="mod topLvl">
          <ac:chgData name="Michaela Popelková" userId="4da947f916a43c95" providerId="LiveId" clId="{D0A126D4-6F6B-4816-821A-8BD5E00C4408}" dt="2022-08-30T04:30:18.516" v="253" actId="164"/>
          <ac:picMkLst>
            <pc:docMk/>
            <pc:sldMk cId="3255258046" sldId="276"/>
            <ac:picMk id="4" creationId="{B44B8427-22ED-4B0F-8C7F-21C00AE2B4AB}"/>
          </ac:picMkLst>
        </pc:picChg>
        <pc:picChg chg="mod">
          <ac:chgData name="Michaela Popelková" userId="4da947f916a43c95" providerId="LiveId" clId="{D0A126D4-6F6B-4816-821A-8BD5E00C4408}" dt="2022-08-30T04:09:54.839" v="140" actId="165"/>
          <ac:picMkLst>
            <pc:docMk/>
            <pc:sldMk cId="3255258046" sldId="276"/>
            <ac:picMk id="5" creationId="{4062260D-6ED9-6B00-7080-9925DE56DB43}"/>
          </ac:picMkLst>
        </pc:picChg>
        <pc:picChg chg="mod">
          <ac:chgData name="Michaela Popelková" userId="4da947f916a43c95" providerId="LiveId" clId="{D0A126D4-6F6B-4816-821A-8BD5E00C4408}" dt="2022-08-30T04:09:54.839" v="140" actId="165"/>
          <ac:picMkLst>
            <pc:docMk/>
            <pc:sldMk cId="3255258046" sldId="276"/>
            <ac:picMk id="11" creationId="{8EB03CB4-EB29-03B8-880B-BE847F450A43}"/>
          </ac:picMkLst>
        </pc:picChg>
        <pc:picChg chg="mod">
          <ac:chgData name="Michaela Popelková" userId="4da947f916a43c95" providerId="LiveId" clId="{D0A126D4-6F6B-4816-821A-8BD5E00C4408}" dt="2022-08-30T04:09:54.839" v="140" actId="165"/>
          <ac:picMkLst>
            <pc:docMk/>
            <pc:sldMk cId="3255258046" sldId="276"/>
            <ac:picMk id="16" creationId="{A16021AC-DACD-07E0-8111-183AEB955ED8}"/>
          </ac:picMkLst>
        </pc:picChg>
        <pc:picChg chg="mod topLvl">
          <ac:chgData name="Michaela Popelková" userId="4da947f916a43c95" providerId="LiveId" clId="{D0A126D4-6F6B-4816-821A-8BD5E00C4408}" dt="2022-08-30T04:30:18.516" v="253" actId="164"/>
          <ac:picMkLst>
            <pc:docMk/>
            <pc:sldMk cId="3255258046" sldId="276"/>
            <ac:picMk id="20" creationId="{0BFE643C-6A6B-0F53-22F1-E0CDB846F4FF}"/>
          </ac:picMkLst>
        </pc:picChg>
        <pc:picChg chg="mod">
          <ac:chgData name="Michaela Popelková" userId="4da947f916a43c95" providerId="LiveId" clId="{D0A126D4-6F6B-4816-821A-8BD5E00C4408}" dt="2022-08-30T04:10:08.625" v="144"/>
          <ac:picMkLst>
            <pc:docMk/>
            <pc:sldMk cId="3255258046" sldId="276"/>
            <ac:picMk id="28" creationId="{53F8AA47-FD5A-5B57-5EC6-620D55D70A77}"/>
          </ac:picMkLst>
        </pc:picChg>
        <pc:picChg chg="mod">
          <ac:chgData name="Michaela Popelková" userId="4da947f916a43c95" providerId="LiveId" clId="{D0A126D4-6F6B-4816-821A-8BD5E00C4408}" dt="2022-08-30T04:10:08.625" v="144"/>
          <ac:picMkLst>
            <pc:docMk/>
            <pc:sldMk cId="3255258046" sldId="276"/>
            <ac:picMk id="30" creationId="{82978D82-24BB-D357-8E33-EEB78E640725}"/>
          </ac:picMkLst>
        </pc:picChg>
        <pc:picChg chg="mod">
          <ac:chgData name="Michaela Popelková" userId="4da947f916a43c95" providerId="LiveId" clId="{D0A126D4-6F6B-4816-821A-8BD5E00C4408}" dt="2022-08-30T04:10:08.625" v="144"/>
          <ac:picMkLst>
            <pc:docMk/>
            <pc:sldMk cId="3255258046" sldId="276"/>
            <ac:picMk id="35" creationId="{C8D22375-6818-CC2F-0803-07B89052F7DF}"/>
          </ac:picMkLst>
        </pc:picChg>
      </pc:sldChg>
      <pc:sldChg chg="addSp delSp modSp mod">
        <pc:chgData name="Michaela Popelková" userId="4da947f916a43c95" providerId="LiveId" clId="{D0A126D4-6F6B-4816-821A-8BD5E00C4408}" dt="2022-08-30T17:28:30.481" v="298" actId="20577"/>
        <pc:sldMkLst>
          <pc:docMk/>
          <pc:sldMk cId="1261746234" sldId="277"/>
        </pc:sldMkLst>
        <pc:spChg chg="mod">
          <ac:chgData name="Michaela Popelková" userId="4da947f916a43c95" providerId="LiveId" clId="{D0A126D4-6F6B-4816-821A-8BD5E00C4408}" dt="2022-08-30T04:10:18.483" v="145" actId="165"/>
          <ac:spMkLst>
            <pc:docMk/>
            <pc:sldMk cId="1261746234" sldId="277"/>
            <ac:spMk id="4" creationId="{8E7182EA-29F0-300C-48A5-AE809A55626C}"/>
          </ac:spMkLst>
        </pc:spChg>
        <pc:spChg chg="mod topLvl">
          <ac:chgData name="Michaela Popelková" userId="4da947f916a43c95" providerId="LiveId" clId="{D0A126D4-6F6B-4816-821A-8BD5E00C4408}" dt="2022-08-30T04:29:14.605" v="251" actId="164"/>
          <ac:spMkLst>
            <pc:docMk/>
            <pc:sldMk cId="1261746234" sldId="277"/>
            <ac:spMk id="6" creationId="{CB0D2207-ED2E-49C4-9FF2-D2D44375B58B}"/>
          </ac:spMkLst>
        </pc:spChg>
        <pc:spChg chg="mod topLvl">
          <ac:chgData name="Michaela Popelková" userId="4da947f916a43c95" providerId="LiveId" clId="{D0A126D4-6F6B-4816-821A-8BD5E00C4408}" dt="2022-08-30T04:29:14.605" v="251" actId="164"/>
          <ac:spMkLst>
            <pc:docMk/>
            <pc:sldMk cId="1261746234" sldId="277"/>
            <ac:spMk id="7" creationId="{C4AAAE45-881C-441D-A941-FEDD8235557D}"/>
          </ac:spMkLst>
        </pc:spChg>
        <pc:spChg chg="mod">
          <ac:chgData name="Michaela Popelková" userId="4da947f916a43c95" providerId="LiveId" clId="{D0A126D4-6F6B-4816-821A-8BD5E00C4408}" dt="2022-08-30T04:10:18.483" v="145" actId="165"/>
          <ac:spMkLst>
            <pc:docMk/>
            <pc:sldMk cId="1261746234" sldId="277"/>
            <ac:spMk id="8" creationId="{8039D6F2-053C-6288-492D-2417BF842E9E}"/>
          </ac:spMkLst>
        </pc:spChg>
        <pc:spChg chg="mod">
          <ac:chgData name="Michaela Popelková" userId="4da947f916a43c95" providerId="LiveId" clId="{D0A126D4-6F6B-4816-821A-8BD5E00C4408}" dt="2022-08-30T04:10:18.483" v="145" actId="165"/>
          <ac:spMkLst>
            <pc:docMk/>
            <pc:sldMk cId="1261746234" sldId="277"/>
            <ac:spMk id="12" creationId="{F237E3FB-A03E-0910-FE07-839D4CE3A780}"/>
          </ac:spMkLst>
        </pc:spChg>
        <pc:spChg chg="mod">
          <ac:chgData name="Michaela Popelková" userId="4da947f916a43c95" providerId="LiveId" clId="{D0A126D4-6F6B-4816-821A-8BD5E00C4408}" dt="2022-08-30T04:10:18.483" v="145" actId="165"/>
          <ac:spMkLst>
            <pc:docMk/>
            <pc:sldMk cId="1261746234" sldId="277"/>
            <ac:spMk id="13" creationId="{BF06C218-1600-79BC-7007-7E2EB27F08EF}"/>
          </ac:spMkLst>
        </pc:spChg>
        <pc:spChg chg="mod">
          <ac:chgData name="Michaela Popelková" userId="4da947f916a43c95" providerId="LiveId" clId="{D0A126D4-6F6B-4816-821A-8BD5E00C4408}" dt="2022-08-30T04:10:18.483" v="145" actId="165"/>
          <ac:spMkLst>
            <pc:docMk/>
            <pc:sldMk cId="1261746234" sldId="277"/>
            <ac:spMk id="15" creationId="{AF00BBB1-6C72-5EB9-5558-4F877E57C1B7}"/>
          </ac:spMkLst>
        </pc:spChg>
        <pc:spChg chg="mod topLvl">
          <ac:chgData name="Michaela Popelková" userId="4da947f916a43c95" providerId="LiveId" clId="{D0A126D4-6F6B-4816-821A-8BD5E00C4408}" dt="2022-08-30T04:29:14.605" v="251" actId="164"/>
          <ac:spMkLst>
            <pc:docMk/>
            <pc:sldMk cId="1261746234" sldId="277"/>
            <ac:spMk id="18" creationId="{47B6D496-E516-4A9B-8DFB-B71D41C8FFAB}"/>
          </ac:spMkLst>
        </pc:spChg>
        <pc:spChg chg="mod topLvl">
          <ac:chgData name="Michaela Popelková" userId="4da947f916a43c95" providerId="LiveId" clId="{D0A126D4-6F6B-4816-821A-8BD5E00C4408}" dt="2022-08-30T04:29:14.605" v="251" actId="164"/>
          <ac:spMkLst>
            <pc:docMk/>
            <pc:sldMk cId="1261746234" sldId="277"/>
            <ac:spMk id="19" creationId="{881BF104-7173-44C0-B01A-136F6603262A}"/>
          </ac:spMkLst>
        </pc:spChg>
        <pc:spChg chg="mod">
          <ac:chgData name="Michaela Popelková" userId="4da947f916a43c95" providerId="LiveId" clId="{D0A126D4-6F6B-4816-821A-8BD5E00C4408}" dt="2022-08-30T04:10:29.775" v="149"/>
          <ac:spMkLst>
            <pc:docMk/>
            <pc:sldMk cId="1261746234" sldId="277"/>
            <ac:spMk id="25" creationId="{ED90A537-DE6B-D4C3-7919-C51AA36DBBAC}"/>
          </ac:spMkLst>
        </pc:spChg>
        <pc:spChg chg="mod">
          <ac:chgData name="Michaela Popelková" userId="4da947f916a43c95" providerId="LiveId" clId="{D0A126D4-6F6B-4816-821A-8BD5E00C4408}" dt="2022-08-30T04:10:29.775" v="149"/>
          <ac:spMkLst>
            <pc:docMk/>
            <pc:sldMk cId="1261746234" sldId="277"/>
            <ac:spMk id="26" creationId="{8EEFCAB8-B51C-1248-F22F-F5C99948CF81}"/>
          </ac:spMkLst>
        </pc:spChg>
        <pc:spChg chg="mod">
          <ac:chgData name="Michaela Popelková" userId="4da947f916a43c95" providerId="LiveId" clId="{D0A126D4-6F6B-4816-821A-8BD5E00C4408}" dt="2022-08-30T04:10:29.775" v="149"/>
          <ac:spMkLst>
            <pc:docMk/>
            <pc:sldMk cId="1261746234" sldId="277"/>
            <ac:spMk id="29" creationId="{7824BCD8-1CC1-C85A-74CD-80E16ACDC41A}"/>
          </ac:spMkLst>
        </pc:spChg>
        <pc:spChg chg="mod">
          <ac:chgData name="Michaela Popelková" userId="4da947f916a43c95" providerId="LiveId" clId="{D0A126D4-6F6B-4816-821A-8BD5E00C4408}" dt="2022-08-30T04:10:18.483" v="145" actId="165"/>
          <ac:spMkLst>
            <pc:docMk/>
            <pc:sldMk cId="1261746234" sldId="277"/>
            <ac:spMk id="32" creationId="{1E942324-B9BC-4665-B9A9-7B21C0A74237}"/>
          </ac:spMkLst>
        </pc:spChg>
        <pc:spChg chg="mod">
          <ac:chgData name="Michaela Popelková" userId="4da947f916a43c95" providerId="LiveId" clId="{D0A126D4-6F6B-4816-821A-8BD5E00C4408}" dt="2022-08-30T04:10:18.483" v="145" actId="165"/>
          <ac:spMkLst>
            <pc:docMk/>
            <pc:sldMk cId="1261746234" sldId="277"/>
            <ac:spMk id="33" creationId="{10E6EBBE-FD3A-48CB-BB7E-F92F3124BF0E}"/>
          </ac:spMkLst>
        </pc:spChg>
        <pc:spChg chg="mod">
          <ac:chgData name="Michaela Popelková" userId="4da947f916a43c95" providerId="LiveId" clId="{D0A126D4-6F6B-4816-821A-8BD5E00C4408}" dt="2022-08-30T04:10:29.775" v="149"/>
          <ac:spMkLst>
            <pc:docMk/>
            <pc:sldMk cId="1261746234" sldId="277"/>
            <ac:spMk id="34" creationId="{BA447405-DBB8-1078-939C-8377104CEDC3}"/>
          </ac:spMkLst>
        </pc:spChg>
        <pc:spChg chg="mod">
          <ac:chgData name="Michaela Popelková" userId="4da947f916a43c95" providerId="LiveId" clId="{D0A126D4-6F6B-4816-821A-8BD5E00C4408}" dt="2022-08-30T17:28:30.481" v="298" actId="20577"/>
          <ac:spMkLst>
            <pc:docMk/>
            <pc:sldMk cId="1261746234" sldId="277"/>
            <ac:spMk id="36" creationId="{ACEFF66F-1C25-1835-9DB0-1EFFB30E9951}"/>
          </ac:spMkLst>
        </pc:spChg>
        <pc:spChg chg="mod">
          <ac:chgData name="Michaela Popelková" userId="4da947f916a43c95" providerId="LiveId" clId="{D0A126D4-6F6B-4816-821A-8BD5E00C4408}" dt="2022-08-30T04:10:29.775" v="149"/>
          <ac:spMkLst>
            <pc:docMk/>
            <pc:sldMk cId="1261746234" sldId="277"/>
            <ac:spMk id="37" creationId="{9B40C54D-2F3F-C2BE-E318-534E38AD1253}"/>
          </ac:spMkLst>
        </pc:spChg>
        <pc:spChg chg="mod">
          <ac:chgData name="Michaela Popelková" userId="4da947f916a43c95" providerId="LiveId" clId="{D0A126D4-6F6B-4816-821A-8BD5E00C4408}" dt="2022-08-30T04:10:29.775" v="149"/>
          <ac:spMkLst>
            <pc:docMk/>
            <pc:sldMk cId="1261746234" sldId="277"/>
            <ac:spMk id="38" creationId="{170B5F7F-AC02-C210-038D-5688D14EFD66}"/>
          </ac:spMkLst>
        </pc:spChg>
        <pc:grpChg chg="del mod topLvl">
          <ac:chgData name="Michaela Popelková" userId="4da947f916a43c95" providerId="LiveId" clId="{D0A126D4-6F6B-4816-821A-8BD5E00C4408}" dt="2022-08-30T04:10:25.734" v="147" actId="478"/>
          <ac:grpSpMkLst>
            <pc:docMk/>
            <pc:sldMk cId="1261746234" sldId="277"/>
            <ac:grpSpMk id="2" creationId="{3B900E6D-8751-EE69-E2E5-CC011DFFA971}"/>
          </ac:grpSpMkLst>
        </pc:grpChg>
        <pc:grpChg chg="del mod topLvl">
          <ac:chgData name="Michaela Popelková" userId="4da947f916a43c95" providerId="LiveId" clId="{D0A126D4-6F6B-4816-821A-8BD5E00C4408}" dt="2022-08-30T04:10:28.824" v="148" actId="478"/>
          <ac:grpSpMkLst>
            <pc:docMk/>
            <pc:sldMk cId="1261746234" sldId="277"/>
            <ac:grpSpMk id="9" creationId="{5788BB97-1F6E-BB7F-57E1-B40DA3CC3FFA}"/>
          </ac:grpSpMkLst>
        </pc:grpChg>
        <pc:grpChg chg="mod">
          <ac:chgData name="Michaela Popelková" userId="4da947f916a43c95" providerId="LiveId" clId="{D0A126D4-6F6B-4816-821A-8BD5E00C4408}" dt="2022-08-30T04:10:18.483" v="145" actId="165"/>
          <ac:grpSpMkLst>
            <pc:docMk/>
            <pc:sldMk cId="1261746234" sldId="277"/>
            <ac:grpSpMk id="10" creationId="{5CDB8059-DFBC-8B08-A9A0-AC5E9639A00C}"/>
          </ac:grpSpMkLst>
        </pc:grpChg>
        <pc:grpChg chg="mod">
          <ac:chgData name="Michaela Popelková" userId="4da947f916a43c95" providerId="LiveId" clId="{D0A126D4-6F6B-4816-821A-8BD5E00C4408}" dt="2022-08-30T04:10:18.483" v="145" actId="165"/>
          <ac:grpSpMkLst>
            <pc:docMk/>
            <pc:sldMk cId="1261746234" sldId="277"/>
            <ac:grpSpMk id="14" creationId="{B51DA580-E2B6-AB7A-0262-F4D9FC4A27E8}"/>
          </ac:grpSpMkLst>
        </pc:grpChg>
        <pc:grpChg chg="del">
          <ac:chgData name="Michaela Popelková" userId="4da947f916a43c95" providerId="LiveId" clId="{D0A126D4-6F6B-4816-821A-8BD5E00C4408}" dt="2022-08-30T04:10:18.483" v="145" actId="165"/>
          <ac:grpSpMkLst>
            <pc:docMk/>
            <pc:sldMk cId="1261746234" sldId="277"/>
            <ac:grpSpMk id="20" creationId="{69CA2134-EF6D-89C3-84CE-99D42C3A1C80}"/>
          </ac:grpSpMkLst>
        </pc:grpChg>
        <pc:grpChg chg="add mod">
          <ac:chgData name="Michaela Popelková" userId="4da947f916a43c95" providerId="LiveId" clId="{D0A126D4-6F6B-4816-821A-8BD5E00C4408}" dt="2022-08-30T04:29:14.605" v="251" actId="164"/>
          <ac:grpSpMkLst>
            <pc:docMk/>
            <pc:sldMk cId="1261746234" sldId="277"/>
            <ac:grpSpMk id="21" creationId="{4CA6C941-F190-215A-0C5C-8F5E5EE53819}"/>
          </ac:grpSpMkLst>
        </pc:grpChg>
        <pc:grpChg chg="mod">
          <ac:chgData name="Michaela Popelková" userId="4da947f916a43c95" providerId="LiveId" clId="{D0A126D4-6F6B-4816-821A-8BD5E00C4408}" dt="2022-08-30T04:10:29.775" v="149"/>
          <ac:grpSpMkLst>
            <pc:docMk/>
            <pc:sldMk cId="1261746234" sldId="277"/>
            <ac:grpSpMk id="22" creationId="{038C5E90-48E3-E45A-44C4-434CE6194CDC}"/>
          </ac:grpSpMkLst>
        </pc:grpChg>
        <pc:grpChg chg="mod">
          <ac:chgData name="Michaela Popelková" userId="4da947f916a43c95" providerId="LiveId" clId="{D0A126D4-6F6B-4816-821A-8BD5E00C4408}" dt="2022-08-30T04:10:29.775" v="149"/>
          <ac:grpSpMkLst>
            <pc:docMk/>
            <pc:sldMk cId="1261746234" sldId="277"/>
            <ac:grpSpMk id="23" creationId="{F215F310-74E6-F9D8-2F0A-A0DF50DC6488}"/>
          </ac:grpSpMkLst>
        </pc:grpChg>
        <pc:grpChg chg="mod">
          <ac:chgData name="Michaela Popelková" userId="4da947f916a43c95" providerId="LiveId" clId="{D0A126D4-6F6B-4816-821A-8BD5E00C4408}" dt="2022-08-30T04:10:29.775" v="149"/>
          <ac:grpSpMkLst>
            <pc:docMk/>
            <pc:sldMk cId="1261746234" sldId="277"/>
            <ac:grpSpMk id="24" creationId="{7B2919BD-D11D-F190-1775-17650BA0732E}"/>
          </ac:grpSpMkLst>
        </pc:grpChg>
        <pc:grpChg chg="mod">
          <ac:chgData name="Michaela Popelková" userId="4da947f916a43c95" providerId="LiveId" clId="{D0A126D4-6F6B-4816-821A-8BD5E00C4408}" dt="2022-08-30T04:10:29.775" v="149"/>
          <ac:grpSpMkLst>
            <pc:docMk/>
            <pc:sldMk cId="1261746234" sldId="277"/>
            <ac:grpSpMk id="27" creationId="{FBBE4085-6E3A-CB44-0F12-A1E51F60EF3A}"/>
          </ac:grpSpMkLst>
        </pc:grpChg>
        <pc:grpChg chg="del mod topLvl">
          <ac:chgData name="Michaela Popelková" userId="4da947f916a43c95" providerId="LiveId" clId="{D0A126D4-6F6B-4816-821A-8BD5E00C4408}" dt="2022-08-30T04:10:22.814" v="146" actId="478"/>
          <ac:grpSpMkLst>
            <pc:docMk/>
            <pc:sldMk cId="1261746234" sldId="277"/>
            <ac:grpSpMk id="31" creationId="{E1D0545D-03AB-4085-B7D5-F088971B9A1D}"/>
          </ac:grpSpMkLst>
        </pc:grpChg>
        <pc:grpChg chg="add mod">
          <ac:chgData name="Michaela Popelková" userId="4da947f916a43c95" providerId="LiveId" clId="{D0A126D4-6F6B-4816-821A-8BD5E00C4408}" dt="2022-08-30T04:29:14.605" v="251" actId="164"/>
          <ac:grpSpMkLst>
            <pc:docMk/>
            <pc:sldMk cId="1261746234" sldId="277"/>
            <ac:grpSpMk id="39" creationId="{07672A8B-F9B9-0A4A-D8B0-A7F3DE759E2D}"/>
          </ac:grpSpMkLst>
        </pc:grpChg>
        <pc:picChg chg="mod topLvl">
          <ac:chgData name="Michaela Popelková" userId="4da947f916a43c95" providerId="LiveId" clId="{D0A126D4-6F6B-4816-821A-8BD5E00C4408}" dt="2022-08-30T04:29:14.605" v="251" actId="164"/>
          <ac:picMkLst>
            <pc:docMk/>
            <pc:sldMk cId="1261746234" sldId="277"/>
            <ac:picMk id="3" creationId="{E5B6EF37-345B-4575-A815-BF5166808D51}"/>
          </ac:picMkLst>
        </pc:picChg>
        <pc:picChg chg="mod">
          <ac:chgData name="Michaela Popelková" userId="4da947f916a43c95" providerId="LiveId" clId="{D0A126D4-6F6B-4816-821A-8BD5E00C4408}" dt="2022-08-30T04:10:18.483" v="145" actId="165"/>
          <ac:picMkLst>
            <pc:docMk/>
            <pc:sldMk cId="1261746234" sldId="277"/>
            <ac:picMk id="5" creationId="{7A028DA1-58F2-694A-FD17-DCF3485F2742}"/>
          </ac:picMkLst>
        </pc:picChg>
        <pc:picChg chg="mod">
          <ac:chgData name="Michaela Popelková" userId="4da947f916a43c95" providerId="LiveId" clId="{D0A126D4-6F6B-4816-821A-8BD5E00C4408}" dt="2022-08-30T04:10:18.483" v="145" actId="165"/>
          <ac:picMkLst>
            <pc:docMk/>
            <pc:sldMk cId="1261746234" sldId="277"/>
            <ac:picMk id="11" creationId="{F37A5B34-6F68-442E-6BBC-A932534FE55C}"/>
          </ac:picMkLst>
        </pc:picChg>
        <pc:picChg chg="mod">
          <ac:chgData name="Michaela Popelková" userId="4da947f916a43c95" providerId="LiveId" clId="{D0A126D4-6F6B-4816-821A-8BD5E00C4408}" dt="2022-08-30T04:10:18.483" v="145" actId="165"/>
          <ac:picMkLst>
            <pc:docMk/>
            <pc:sldMk cId="1261746234" sldId="277"/>
            <ac:picMk id="16" creationId="{B63C2AC4-FA27-D963-AFA0-02367AFD914B}"/>
          </ac:picMkLst>
        </pc:picChg>
        <pc:picChg chg="mod topLvl">
          <ac:chgData name="Michaela Popelková" userId="4da947f916a43c95" providerId="LiveId" clId="{D0A126D4-6F6B-4816-821A-8BD5E00C4408}" dt="2022-08-30T04:29:14.605" v="251" actId="164"/>
          <ac:picMkLst>
            <pc:docMk/>
            <pc:sldMk cId="1261746234" sldId="277"/>
            <ac:picMk id="17" creationId="{B37D2DAA-791C-3B45-7993-F1F07838A5A8}"/>
          </ac:picMkLst>
        </pc:picChg>
        <pc:picChg chg="mod">
          <ac:chgData name="Michaela Popelková" userId="4da947f916a43c95" providerId="LiveId" clId="{D0A126D4-6F6B-4816-821A-8BD5E00C4408}" dt="2022-08-30T04:10:29.775" v="149"/>
          <ac:picMkLst>
            <pc:docMk/>
            <pc:sldMk cId="1261746234" sldId="277"/>
            <ac:picMk id="28" creationId="{D2417797-E222-1039-F98C-2C9A1ABAD984}"/>
          </ac:picMkLst>
        </pc:picChg>
        <pc:picChg chg="mod">
          <ac:chgData name="Michaela Popelková" userId="4da947f916a43c95" providerId="LiveId" clId="{D0A126D4-6F6B-4816-821A-8BD5E00C4408}" dt="2022-08-30T04:10:29.775" v="149"/>
          <ac:picMkLst>
            <pc:docMk/>
            <pc:sldMk cId="1261746234" sldId="277"/>
            <ac:picMk id="30" creationId="{46A6828D-11B8-FBD5-7C8A-99DA02DD27CD}"/>
          </ac:picMkLst>
        </pc:picChg>
        <pc:picChg chg="mod">
          <ac:chgData name="Michaela Popelková" userId="4da947f916a43c95" providerId="LiveId" clId="{D0A126D4-6F6B-4816-821A-8BD5E00C4408}" dt="2022-08-30T04:10:29.775" v="149"/>
          <ac:picMkLst>
            <pc:docMk/>
            <pc:sldMk cId="1261746234" sldId="277"/>
            <ac:picMk id="35" creationId="{7D9D36A8-D1F5-4CB8-ACF4-8A2AA6B5AC77}"/>
          </ac:picMkLst>
        </pc:picChg>
      </pc:sldChg>
      <pc:sldChg chg="addSp delSp modSp mod">
        <pc:chgData name="Michaela Popelková" userId="4da947f916a43c95" providerId="LiveId" clId="{D0A126D4-6F6B-4816-821A-8BD5E00C4408}" dt="2022-08-30T17:28:01.591" v="286" actId="20577"/>
        <pc:sldMkLst>
          <pc:docMk/>
          <pc:sldMk cId="107852612" sldId="278"/>
        </pc:sldMkLst>
        <pc:spChg chg="mod">
          <ac:chgData name="Michaela Popelková" userId="4da947f916a43c95" providerId="LiveId" clId="{D0A126D4-6F6B-4816-821A-8BD5E00C4408}" dt="2022-08-30T04:08:01.202" v="117" actId="165"/>
          <ac:spMkLst>
            <pc:docMk/>
            <pc:sldMk cId="107852612" sldId="278"/>
            <ac:spMk id="3" creationId="{C4854BF2-7875-2F0D-7C2C-9686B386AE7F}"/>
          </ac:spMkLst>
        </pc:spChg>
        <pc:spChg chg="mod topLvl">
          <ac:chgData name="Michaela Popelková" userId="4da947f916a43c95" providerId="LiveId" clId="{D0A126D4-6F6B-4816-821A-8BD5E00C4408}" dt="2022-08-30T04:32:56.620" v="264" actId="164"/>
          <ac:spMkLst>
            <pc:docMk/>
            <pc:sldMk cId="107852612" sldId="278"/>
            <ac:spMk id="6" creationId="{CB0D2207-ED2E-49C4-9FF2-D2D44375B58B}"/>
          </ac:spMkLst>
        </pc:spChg>
        <pc:spChg chg="mod topLvl">
          <ac:chgData name="Michaela Popelková" userId="4da947f916a43c95" providerId="LiveId" clId="{D0A126D4-6F6B-4816-821A-8BD5E00C4408}" dt="2022-08-30T04:32:56.620" v="264" actId="164"/>
          <ac:spMkLst>
            <pc:docMk/>
            <pc:sldMk cId="107852612" sldId="278"/>
            <ac:spMk id="7" creationId="{C4AAAE45-881C-441D-A941-FEDD8235557D}"/>
          </ac:spMkLst>
        </pc:spChg>
        <pc:spChg chg="mod">
          <ac:chgData name="Michaela Popelková" userId="4da947f916a43c95" providerId="LiveId" clId="{D0A126D4-6F6B-4816-821A-8BD5E00C4408}" dt="2022-08-30T04:08:01.202" v="117" actId="165"/>
          <ac:spMkLst>
            <pc:docMk/>
            <pc:sldMk cId="107852612" sldId="278"/>
            <ac:spMk id="8" creationId="{405AE470-A02F-1700-9CE3-C8C55FBD353C}"/>
          </ac:spMkLst>
        </pc:spChg>
        <pc:spChg chg="mod">
          <ac:chgData name="Michaela Popelková" userId="4da947f916a43c95" providerId="LiveId" clId="{D0A126D4-6F6B-4816-821A-8BD5E00C4408}" dt="2022-08-30T04:08:01.202" v="117" actId="165"/>
          <ac:spMkLst>
            <pc:docMk/>
            <pc:sldMk cId="107852612" sldId="278"/>
            <ac:spMk id="12" creationId="{21B3E55C-BFB9-B781-0A01-A175A45FA653}"/>
          </ac:spMkLst>
        </pc:spChg>
        <pc:spChg chg="mod">
          <ac:chgData name="Michaela Popelková" userId="4da947f916a43c95" providerId="LiveId" clId="{D0A126D4-6F6B-4816-821A-8BD5E00C4408}" dt="2022-08-30T04:08:01.202" v="117" actId="165"/>
          <ac:spMkLst>
            <pc:docMk/>
            <pc:sldMk cId="107852612" sldId="278"/>
            <ac:spMk id="13" creationId="{C8A60825-BF81-E01C-9524-815D5E8A69D4}"/>
          </ac:spMkLst>
        </pc:spChg>
        <pc:spChg chg="mod">
          <ac:chgData name="Michaela Popelková" userId="4da947f916a43c95" providerId="LiveId" clId="{D0A126D4-6F6B-4816-821A-8BD5E00C4408}" dt="2022-08-30T04:08:01.202" v="117" actId="165"/>
          <ac:spMkLst>
            <pc:docMk/>
            <pc:sldMk cId="107852612" sldId="278"/>
            <ac:spMk id="15" creationId="{2CC2FF6A-B957-9D40-3049-752BDCDF41A4}"/>
          </ac:spMkLst>
        </pc:spChg>
        <pc:spChg chg="mod topLvl">
          <ac:chgData name="Michaela Popelková" userId="4da947f916a43c95" providerId="LiveId" clId="{D0A126D4-6F6B-4816-821A-8BD5E00C4408}" dt="2022-08-30T04:32:56.620" v="264" actId="164"/>
          <ac:spMkLst>
            <pc:docMk/>
            <pc:sldMk cId="107852612" sldId="278"/>
            <ac:spMk id="18" creationId="{47B6D496-E516-4A9B-8DFB-B71D41C8FFAB}"/>
          </ac:spMkLst>
        </pc:spChg>
        <pc:spChg chg="mod topLvl">
          <ac:chgData name="Michaela Popelková" userId="4da947f916a43c95" providerId="LiveId" clId="{D0A126D4-6F6B-4816-821A-8BD5E00C4408}" dt="2022-08-30T04:32:56.620" v="264" actId="164"/>
          <ac:spMkLst>
            <pc:docMk/>
            <pc:sldMk cId="107852612" sldId="278"/>
            <ac:spMk id="19" creationId="{881BF104-7173-44C0-B01A-136F6603262A}"/>
          </ac:spMkLst>
        </pc:spChg>
        <pc:spChg chg="mod">
          <ac:chgData name="Michaela Popelková" userId="4da947f916a43c95" providerId="LiveId" clId="{D0A126D4-6F6B-4816-821A-8BD5E00C4408}" dt="2022-08-30T04:08:17.723" v="122"/>
          <ac:spMkLst>
            <pc:docMk/>
            <pc:sldMk cId="107852612" sldId="278"/>
            <ac:spMk id="25" creationId="{AE02B4F4-59AD-B73D-3F97-5A0F11D68D3A}"/>
          </ac:spMkLst>
        </pc:spChg>
        <pc:spChg chg="mod">
          <ac:chgData name="Michaela Popelková" userId="4da947f916a43c95" providerId="LiveId" clId="{D0A126D4-6F6B-4816-821A-8BD5E00C4408}" dt="2022-08-30T04:08:17.723" v="122"/>
          <ac:spMkLst>
            <pc:docMk/>
            <pc:sldMk cId="107852612" sldId="278"/>
            <ac:spMk id="26" creationId="{267F5045-028A-B3A5-8DBF-1065AB21D330}"/>
          </ac:spMkLst>
        </pc:spChg>
        <pc:spChg chg="mod">
          <ac:chgData name="Michaela Popelková" userId="4da947f916a43c95" providerId="LiveId" clId="{D0A126D4-6F6B-4816-821A-8BD5E00C4408}" dt="2022-08-30T04:08:17.723" v="122"/>
          <ac:spMkLst>
            <pc:docMk/>
            <pc:sldMk cId="107852612" sldId="278"/>
            <ac:spMk id="29" creationId="{41AB485E-1442-CEF4-B1F7-00DA7CD54CAF}"/>
          </ac:spMkLst>
        </pc:spChg>
        <pc:spChg chg="mod">
          <ac:chgData name="Michaela Popelková" userId="4da947f916a43c95" providerId="LiveId" clId="{D0A126D4-6F6B-4816-821A-8BD5E00C4408}" dt="2022-08-30T04:08:01.202" v="117" actId="165"/>
          <ac:spMkLst>
            <pc:docMk/>
            <pc:sldMk cId="107852612" sldId="278"/>
            <ac:spMk id="32" creationId="{89707400-E3AF-4F1E-B626-3A99874C8376}"/>
          </ac:spMkLst>
        </pc:spChg>
        <pc:spChg chg="mod">
          <ac:chgData name="Michaela Popelková" userId="4da947f916a43c95" providerId="LiveId" clId="{D0A126D4-6F6B-4816-821A-8BD5E00C4408}" dt="2022-08-30T04:08:01.202" v="117" actId="165"/>
          <ac:spMkLst>
            <pc:docMk/>
            <pc:sldMk cId="107852612" sldId="278"/>
            <ac:spMk id="33" creationId="{91AB9665-1F41-4877-9F65-67791CC98215}"/>
          </ac:spMkLst>
        </pc:spChg>
        <pc:spChg chg="mod">
          <ac:chgData name="Michaela Popelková" userId="4da947f916a43c95" providerId="LiveId" clId="{D0A126D4-6F6B-4816-821A-8BD5E00C4408}" dt="2022-08-30T04:08:17.723" v="122"/>
          <ac:spMkLst>
            <pc:docMk/>
            <pc:sldMk cId="107852612" sldId="278"/>
            <ac:spMk id="34" creationId="{9A36B348-2B3B-17B1-9704-7E85A0EB7201}"/>
          </ac:spMkLst>
        </pc:spChg>
        <pc:spChg chg="mod">
          <ac:chgData name="Michaela Popelková" userId="4da947f916a43c95" providerId="LiveId" clId="{D0A126D4-6F6B-4816-821A-8BD5E00C4408}" dt="2022-08-30T17:28:01.591" v="286" actId="20577"/>
          <ac:spMkLst>
            <pc:docMk/>
            <pc:sldMk cId="107852612" sldId="278"/>
            <ac:spMk id="36" creationId="{7B6A1379-6B63-DBAC-B805-4399CE68653E}"/>
          </ac:spMkLst>
        </pc:spChg>
        <pc:spChg chg="mod">
          <ac:chgData name="Michaela Popelková" userId="4da947f916a43c95" providerId="LiveId" clId="{D0A126D4-6F6B-4816-821A-8BD5E00C4408}" dt="2022-08-30T04:08:17.723" v="122"/>
          <ac:spMkLst>
            <pc:docMk/>
            <pc:sldMk cId="107852612" sldId="278"/>
            <ac:spMk id="37" creationId="{D10C5CBF-E280-BF13-6FC7-F84335418EF1}"/>
          </ac:spMkLst>
        </pc:spChg>
        <pc:spChg chg="mod">
          <ac:chgData name="Michaela Popelková" userId="4da947f916a43c95" providerId="LiveId" clId="{D0A126D4-6F6B-4816-821A-8BD5E00C4408}" dt="2022-08-30T04:08:17.723" v="122"/>
          <ac:spMkLst>
            <pc:docMk/>
            <pc:sldMk cId="107852612" sldId="278"/>
            <ac:spMk id="38" creationId="{14FAAABF-947C-7B12-FCFB-1BDA7101AE21}"/>
          </ac:spMkLst>
        </pc:spChg>
        <pc:grpChg chg="del mod topLvl">
          <ac:chgData name="Michaela Popelková" userId="4da947f916a43c95" providerId="LiveId" clId="{D0A126D4-6F6B-4816-821A-8BD5E00C4408}" dt="2022-08-30T04:08:09.791" v="119" actId="478"/>
          <ac:grpSpMkLst>
            <pc:docMk/>
            <pc:sldMk cId="107852612" sldId="278"/>
            <ac:grpSpMk id="2" creationId="{92A83606-9301-CCEE-9613-062E58AC7141}"/>
          </ac:grpSpMkLst>
        </pc:grpChg>
        <pc:grpChg chg="del mod topLvl">
          <ac:chgData name="Michaela Popelková" userId="4da947f916a43c95" providerId="LiveId" clId="{D0A126D4-6F6B-4816-821A-8BD5E00C4408}" dt="2022-08-30T04:08:16.961" v="121" actId="478"/>
          <ac:grpSpMkLst>
            <pc:docMk/>
            <pc:sldMk cId="107852612" sldId="278"/>
            <ac:grpSpMk id="9" creationId="{AE1EA03A-EF0C-CC00-3666-6EC677C97E27}"/>
          </ac:grpSpMkLst>
        </pc:grpChg>
        <pc:grpChg chg="mod">
          <ac:chgData name="Michaela Popelková" userId="4da947f916a43c95" providerId="LiveId" clId="{D0A126D4-6F6B-4816-821A-8BD5E00C4408}" dt="2022-08-30T04:08:01.202" v="117" actId="165"/>
          <ac:grpSpMkLst>
            <pc:docMk/>
            <pc:sldMk cId="107852612" sldId="278"/>
            <ac:grpSpMk id="10" creationId="{FC645B35-7B86-EDC4-F3F6-A813677FE4BE}"/>
          </ac:grpSpMkLst>
        </pc:grpChg>
        <pc:grpChg chg="mod">
          <ac:chgData name="Michaela Popelková" userId="4da947f916a43c95" providerId="LiveId" clId="{D0A126D4-6F6B-4816-821A-8BD5E00C4408}" dt="2022-08-30T04:08:01.202" v="117" actId="165"/>
          <ac:grpSpMkLst>
            <pc:docMk/>
            <pc:sldMk cId="107852612" sldId="278"/>
            <ac:grpSpMk id="14" creationId="{086DD8E9-1107-FA29-9E01-79868E3D4925}"/>
          </ac:grpSpMkLst>
        </pc:grpChg>
        <pc:grpChg chg="del">
          <ac:chgData name="Michaela Popelková" userId="4da947f916a43c95" providerId="LiveId" clId="{D0A126D4-6F6B-4816-821A-8BD5E00C4408}" dt="2022-08-30T04:08:01.202" v="117" actId="165"/>
          <ac:grpSpMkLst>
            <pc:docMk/>
            <pc:sldMk cId="107852612" sldId="278"/>
            <ac:grpSpMk id="20" creationId="{7BE30C0E-A307-5D38-DEFD-6B1E33034F5E}"/>
          </ac:grpSpMkLst>
        </pc:grpChg>
        <pc:grpChg chg="add mod">
          <ac:chgData name="Michaela Popelková" userId="4da947f916a43c95" providerId="LiveId" clId="{D0A126D4-6F6B-4816-821A-8BD5E00C4408}" dt="2022-08-30T04:32:56.620" v="264" actId="164"/>
          <ac:grpSpMkLst>
            <pc:docMk/>
            <pc:sldMk cId="107852612" sldId="278"/>
            <ac:grpSpMk id="21" creationId="{08FA452E-9A1F-9836-2330-E18449C46654}"/>
          </ac:grpSpMkLst>
        </pc:grpChg>
        <pc:grpChg chg="mod">
          <ac:chgData name="Michaela Popelková" userId="4da947f916a43c95" providerId="LiveId" clId="{D0A126D4-6F6B-4816-821A-8BD5E00C4408}" dt="2022-08-30T04:08:17.723" v="122"/>
          <ac:grpSpMkLst>
            <pc:docMk/>
            <pc:sldMk cId="107852612" sldId="278"/>
            <ac:grpSpMk id="22" creationId="{01BFACEC-4D4D-D3A4-9AE8-28A2EB0086F9}"/>
          </ac:grpSpMkLst>
        </pc:grpChg>
        <pc:grpChg chg="mod">
          <ac:chgData name="Michaela Popelková" userId="4da947f916a43c95" providerId="LiveId" clId="{D0A126D4-6F6B-4816-821A-8BD5E00C4408}" dt="2022-08-30T04:08:17.723" v="122"/>
          <ac:grpSpMkLst>
            <pc:docMk/>
            <pc:sldMk cId="107852612" sldId="278"/>
            <ac:grpSpMk id="23" creationId="{0A4EA148-2813-0802-13F2-3725E85A5714}"/>
          </ac:grpSpMkLst>
        </pc:grpChg>
        <pc:grpChg chg="mod">
          <ac:chgData name="Michaela Popelková" userId="4da947f916a43c95" providerId="LiveId" clId="{D0A126D4-6F6B-4816-821A-8BD5E00C4408}" dt="2022-08-30T04:08:17.723" v="122"/>
          <ac:grpSpMkLst>
            <pc:docMk/>
            <pc:sldMk cId="107852612" sldId="278"/>
            <ac:grpSpMk id="24" creationId="{A7CC8E62-FD49-F98C-FCAE-3867DB2BF22D}"/>
          </ac:grpSpMkLst>
        </pc:grpChg>
        <pc:grpChg chg="mod">
          <ac:chgData name="Michaela Popelková" userId="4da947f916a43c95" providerId="LiveId" clId="{D0A126D4-6F6B-4816-821A-8BD5E00C4408}" dt="2022-08-30T04:08:17.723" v="122"/>
          <ac:grpSpMkLst>
            <pc:docMk/>
            <pc:sldMk cId="107852612" sldId="278"/>
            <ac:grpSpMk id="27" creationId="{7BB4B7F6-615F-E878-5A3D-B04FE38B8DB6}"/>
          </ac:grpSpMkLst>
        </pc:grpChg>
        <pc:grpChg chg="del mod topLvl">
          <ac:chgData name="Michaela Popelková" userId="4da947f916a43c95" providerId="LiveId" clId="{D0A126D4-6F6B-4816-821A-8BD5E00C4408}" dt="2022-08-30T04:08:06.771" v="118" actId="478"/>
          <ac:grpSpMkLst>
            <pc:docMk/>
            <pc:sldMk cId="107852612" sldId="278"/>
            <ac:grpSpMk id="31" creationId="{4AD4B4E1-BA66-4C0F-A0DC-D6A47D2ABD59}"/>
          </ac:grpSpMkLst>
        </pc:grpChg>
        <pc:grpChg chg="add mod">
          <ac:chgData name="Michaela Popelková" userId="4da947f916a43c95" providerId="LiveId" clId="{D0A126D4-6F6B-4816-821A-8BD5E00C4408}" dt="2022-08-30T04:32:56.620" v="264" actId="164"/>
          <ac:grpSpMkLst>
            <pc:docMk/>
            <pc:sldMk cId="107852612" sldId="278"/>
            <ac:grpSpMk id="39" creationId="{A09BD4F1-ED0E-3955-72B8-0A8271582A67}"/>
          </ac:grpSpMkLst>
        </pc:grpChg>
        <pc:picChg chg="mod topLvl">
          <ac:chgData name="Michaela Popelková" userId="4da947f916a43c95" providerId="LiveId" clId="{D0A126D4-6F6B-4816-821A-8BD5E00C4408}" dt="2022-08-30T04:32:56.620" v="264" actId="164"/>
          <ac:picMkLst>
            <pc:docMk/>
            <pc:sldMk cId="107852612" sldId="278"/>
            <ac:picMk id="4" creationId="{E368B386-A511-45F3-A4D2-832F826259C0}"/>
          </ac:picMkLst>
        </pc:picChg>
        <pc:picChg chg="mod">
          <ac:chgData name="Michaela Popelková" userId="4da947f916a43c95" providerId="LiveId" clId="{D0A126D4-6F6B-4816-821A-8BD5E00C4408}" dt="2022-08-30T04:08:01.202" v="117" actId="165"/>
          <ac:picMkLst>
            <pc:docMk/>
            <pc:sldMk cId="107852612" sldId="278"/>
            <ac:picMk id="5" creationId="{2C76E0D4-158C-99C5-4195-1B28BC5C5EFE}"/>
          </ac:picMkLst>
        </pc:picChg>
        <pc:picChg chg="mod">
          <ac:chgData name="Michaela Popelková" userId="4da947f916a43c95" providerId="LiveId" clId="{D0A126D4-6F6B-4816-821A-8BD5E00C4408}" dt="2022-08-30T04:08:01.202" v="117" actId="165"/>
          <ac:picMkLst>
            <pc:docMk/>
            <pc:sldMk cId="107852612" sldId="278"/>
            <ac:picMk id="11" creationId="{CB0DEF23-3CBE-5021-368F-E33C7A2F3196}"/>
          </ac:picMkLst>
        </pc:picChg>
        <pc:picChg chg="mod">
          <ac:chgData name="Michaela Popelková" userId="4da947f916a43c95" providerId="LiveId" clId="{D0A126D4-6F6B-4816-821A-8BD5E00C4408}" dt="2022-08-30T04:08:01.202" v="117" actId="165"/>
          <ac:picMkLst>
            <pc:docMk/>
            <pc:sldMk cId="107852612" sldId="278"/>
            <ac:picMk id="16" creationId="{305F9EA4-46F7-BC5C-C108-35BED2E2A3AE}"/>
          </ac:picMkLst>
        </pc:picChg>
        <pc:picChg chg="mod topLvl">
          <ac:chgData name="Michaela Popelková" userId="4da947f916a43c95" providerId="LiveId" clId="{D0A126D4-6F6B-4816-821A-8BD5E00C4408}" dt="2022-08-30T04:32:56.620" v="264" actId="164"/>
          <ac:picMkLst>
            <pc:docMk/>
            <pc:sldMk cId="107852612" sldId="278"/>
            <ac:picMk id="17" creationId="{84226F9A-0899-EDC4-4120-B03D961B6D8A}"/>
          </ac:picMkLst>
        </pc:picChg>
        <pc:picChg chg="mod">
          <ac:chgData name="Michaela Popelková" userId="4da947f916a43c95" providerId="LiveId" clId="{D0A126D4-6F6B-4816-821A-8BD5E00C4408}" dt="2022-08-30T04:08:17.723" v="122"/>
          <ac:picMkLst>
            <pc:docMk/>
            <pc:sldMk cId="107852612" sldId="278"/>
            <ac:picMk id="28" creationId="{B51A8205-ABC3-8A92-785E-C4161955BD34}"/>
          </ac:picMkLst>
        </pc:picChg>
        <pc:picChg chg="mod">
          <ac:chgData name="Michaela Popelková" userId="4da947f916a43c95" providerId="LiveId" clId="{D0A126D4-6F6B-4816-821A-8BD5E00C4408}" dt="2022-08-30T04:08:17.723" v="122"/>
          <ac:picMkLst>
            <pc:docMk/>
            <pc:sldMk cId="107852612" sldId="278"/>
            <ac:picMk id="30" creationId="{836833AD-D440-1F48-2E20-526863CBFF89}"/>
          </ac:picMkLst>
        </pc:picChg>
        <pc:picChg chg="mod">
          <ac:chgData name="Michaela Popelková" userId="4da947f916a43c95" providerId="LiveId" clId="{D0A126D4-6F6B-4816-821A-8BD5E00C4408}" dt="2022-08-30T04:08:17.723" v="122"/>
          <ac:picMkLst>
            <pc:docMk/>
            <pc:sldMk cId="107852612" sldId="278"/>
            <ac:picMk id="35" creationId="{085E59A8-8298-5A8A-C03C-50AC276B0284}"/>
          </ac:picMkLst>
        </pc:picChg>
      </pc:sldChg>
      <pc:sldChg chg="addSp delSp modSp mod">
        <pc:chgData name="Michaela Popelková" userId="4da947f916a43c95" providerId="LiveId" clId="{D0A126D4-6F6B-4816-821A-8BD5E00C4408}" dt="2022-08-30T17:28:20.951" v="294" actId="20577"/>
        <pc:sldMkLst>
          <pc:docMk/>
          <pc:sldMk cId="1750913366" sldId="283"/>
        </pc:sldMkLst>
        <pc:spChg chg="mod">
          <ac:chgData name="Michaela Popelková" userId="4da947f916a43c95" providerId="LiveId" clId="{D0A126D4-6F6B-4816-821A-8BD5E00C4408}" dt="2022-08-30T04:09:26.645" v="135" actId="165"/>
          <ac:spMkLst>
            <pc:docMk/>
            <pc:sldMk cId="1750913366" sldId="283"/>
            <ac:spMk id="3" creationId="{FC651095-1664-3BD4-53BC-A00AC27B4D4F}"/>
          </ac:spMkLst>
        </pc:spChg>
        <pc:spChg chg="mod">
          <ac:chgData name="Michaela Popelková" userId="4da947f916a43c95" providerId="LiveId" clId="{D0A126D4-6F6B-4816-821A-8BD5E00C4408}" dt="2022-08-30T04:09:26.645" v="135" actId="165"/>
          <ac:spMkLst>
            <pc:docMk/>
            <pc:sldMk cId="1750913366" sldId="283"/>
            <ac:spMk id="5" creationId="{F271C6AA-37FA-76EE-FF59-CC2442F69ADB}"/>
          </ac:spMkLst>
        </pc:spChg>
        <pc:spChg chg="mod topLvl">
          <ac:chgData name="Michaela Popelková" userId="4da947f916a43c95" providerId="LiveId" clId="{D0A126D4-6F6B-4816-821A-8BD5E00C4408}" dt="2022-08-30T04:31:40.617" v="261" actId="164"/>
          <ac:spMkLst>
            <pc:docMk/>
            <pc:sldMk cId="1750913366" sldId="283"/>
            <ac:spMk id="6" creationId="{CB0D2207-ED2E-49C4-9FF2-D2D44375B58B}"/>
          </ac:spMkLst>
        </pc:spChg>
        <pc:spChg chg="mod topLvl">
          <ac:chgData name="Michaela Popelková" userId="4da947f916a43c95" providerId="LiveId" clId="{D0A126D4-6F6B-4816-821A-8BD5E00C4408}" dt="2022-08-30T04:31:40.617" v="261" actId="164"/>
          <ac:spMkLst>
            <pc:docMk/>
            <pc:sldMk cId="1750913366" sldId="283"/>
            <ac:spMk id="7" creationId="{C4AAAE45-881C-441D-A941-FEDD8235557D}"/>
          </ac:spMkLst>
        </pc:spChg>
        <pc:spChg chg="mod">
          <ac:chgData name="Michaela Popelková" userId="4da947f916a43c95" providerId="LiveId" clId="{D0A126D4-6F6B-4816-821A-8BD5E00C4408}" dt="2022-08-30T04:09:26.645" v="135" actId="165"/>
          <ac:spMkLst>
            <pc:docMk/>
            <pc:sldMk cId="1750913366" sldId="283"/>
            <ac:spMk id="11" creationId="{98C01ABA-4CA3-1EF9-D77A-FAEF9D2C3D9E}"/>
          </ac:spMkLst>
        </pc:spChg>
        <pc:spChg chg="mod">
          <ac:chgData name="Michaela Popelková" userId="4da947f916a43c95" providerId="LiveId" clId="{D0A126D4-6F6B-4816-821A-8BD5E00C4408}" dt="2022-08-30T04:09:26.645" v="135" actId="165"/>
          <ac:spMkLst>
            <pc:docMk/>
            <pc:sldMk cId="1750913366" sldId="283"/>
            <ac:spMk id="13" creationId="{47F57775-118D-4B9D-B4A9-D3183A37777D}"/>
          </ac:spMkLst>
        </pc:spChg>
        <pc:spChg chg="mod">
          <ac:chgData name="Michaela Popelková" userId="4da947f916a43c95" providerId="LiveId" clId="{D0A126D4-6F6B-4816-821A-8BD5E00C4408}" dt="2022-08-30T04:09:26.645" v="135" actId="165"/>
          <ac:spMkLst>
            <pc:docMk/>
            <pc:sldMk cId="1750913366" sldId="283"/>
            <ac:spMk id="15" creationId="{72B9573B-6738-A907-5867-CCBE2AFFC0E4}"/>
          </ac:spMkLst>
        </pc:spChg>
        <pc:spChg chg="mod topLvl">
          <ac:chgData name="Michaela Popelková" userId="4da947f916a43c95" providerId="LiveId" clId="{D0A126D4-6F6B-4816-821A-8BD5E00C4408}" dt="2022-08-30T04:31:40.617" v="261" actId="164"/>
          <ac:spMkLst>
            <pc:docMk/>
            <pc:sldMk cId="1750913366" sldId="283"/>
            <ac:spMk id="18" creationId="{47B6D496-E516-4A9B-8DFB-B71D41C8FFAB}"/>
          </ac:spMkLst>
        </pc:spChg>
        <pc:spChg chg="mod topLvl">
          <ac:chgData name="Michaela Popelková" userId="4da947f916a43c95" providerId="LiveId" clId="{D0A126D4-6F6B-4816-821A-8BD5E00C4408}" dt="2022-08-30T04:31:40.617" v="261" actId="164"/>
          <ac:spMkLst>
            <pc:docMk/>
            <pc:sldMk cId="1750913366" sldId="283"/>
            <ac:spMk id="19" creationId="{881BF104-7173-44C0-B01A-136F6603262A}"/>
          </ac:spMkLst>
        </pc:spChg>
        <pc:spChg chg="mod">
          <ac:chgData name="Michaela Popelková" userId="4da947f916a43c95" providerId="LiveId" clId="{D0A126D4-6F6B-4816-821A-8BD5E00C4408}" dt="2022-08-30T04:09:35.707" v="139"/>
          <ac:spMkLst>
            <pc:docMk/>
            <pc:sldMk cId="1750913366" sldId="283"/>
            <ac:spMk id="25" creationId="{099A39CE-2A65-64FA-CC86-2A2ECA904235}"/>
          </ac:spMkLst>
        </pc:spChg>
        <pc:spChg chg="mod">
          <ac:chgData name="Michaela Popelková" userId="4da947f916a43c95" providerId="LiveId" clId="{D0A126D4-6F6B-4816-821A-8BD5E00C4408}" dt="2022-08-30T04:09:35.707" v="139"/>
          <ac:spMkLst>
            <pc:docMk/>
            <pc:sldMk cId="1750913366" sldId="283"/>
            <ac:spMk id="26" creationId="{2CB5F39B-4465-48B6-E3C1-B97C4B4CD23B}"/>
          </ac:spMkLst>
        </pc:spChg>
        <pc:spChg chg="mod">
          <ac:chgData name="Michaela Popelková" userId="4da947f916a43c95" providerId="LiveId" clId="{D0A126D4-6F6B-4816-821A-8BD5E00C4408}" dt="2022-08-30T04:09:35.707" v="139"/>
          <ac:spMkLst>
            <pc:docMk/>
            <pc:sldMk cId="1750913366" sldId="283"/>
            <ac:spMk id="29" creationId="{23E2CC86-39B3-D51C-D59F-7893E590FCC8}"/>
          </ac:spMkLst>
        </pc:spChg>
        <pc:spChg chg="mod">
          <ac:chgData name="Michaela Popelková" userId="4da947f916a43c95" providerId="LiveId" clId="{D0A126D4-6F6B-4816-821A-8BD5E00C4408}" dt="2022-08-30T04:09:26.645" v="135" actId="165"/>
          <ac:spMkLst>
            <pc:docMk/>
            <pc:sldMk cId="1750913366" sldId="283"/>
            <ac:spMk id="32" creationId="{8B5B7BF9-EEF4-4108-8DC5-6CB19E88FA5F}"/>
          </ac:spMkLst>
        </pc:spChg>
        <pc:spChg chg="mod">
          <ac:chgData name="Michaela Popelková" userId="4da947f916a43c95" providerId="LiveId" clId="{D0A126D4-6F6B-4816-821A-8BD5E00C4408}" dt="2022-08-30T04:09:26.645" v="135" actId="165"/>
          <ac:spMkLst>
            <pc:docMk/>
            <pc:sldMk cId="1750913366" sldId="283"/>
            <ac:spMk id="33" creationId="{29C69CA5-4A4B-4359-A2F3-9DF2B8445334}"/>
          </ac:spMkLst>
        </pc:spChg>
        <pc:spChg chg="mod">
          <ac:chgData name="Michaela Popelková" userId="4da947f916a43c95" providerId="LiveId" clId="{D0A126D4-6F6B-4816-821A-8BD5E00C4408}" dt="2022-08-30T04:09:35.707" v="139"/>
          <ac:spMkLst>
            <pc:docMk/>
            <pc:sldMk cId="1750913366" sldId="283"/>
            <ac:spMk id="34" creationId="{FE2C8A43-703E-FE30-CA3F-519316595DC9}"/>
          </ac:spMkLst>
        </pc:spChg>
        <pc:spChg chg="mod">
          <ac:chgData name="Michaela Popelková" userId="4da947f916a43c95" providerId="LiveId" clId="{D0A126D4-6F6B-4816-821A-8BD5E00C4408}" dt="2022-08-30T17:28:20.951" v="294" actId="20577"/>
          <ac:spMkLst>
            <pc:docMk/>
            <pc:sldMk cId="1750913366" sldId="283"/>
            <ac:spMk id="36" creationId="{55606464-173E-5926-B044-D2431C83D563}"/>
          </ac:spMkLst>
        </pc:spChg>
        <pc:spChg chg="mod">
          <ac:chgData name="Michaela Popelková" userId="4da947f916a43c95" providerId="LiveId" clId="{D0A126D4-6F6B-4816-821A-8BD5E00C4408}" dt="2022-08-30T04:09:35.707" v="139"/>
          <ac:spMkLst>
            <pc:docMk/>
            <pc:sldMk cId="1750913366" sldId="283"/>
            <ac:spMk id="37" creationId="{20CEE6AB-7C75-5D23-7924-F139291E790B}"/>
          </ac:spMkLst>
        </pc:spChg>
        <pc:spChg chg="mod">
          <ac:chgData name="Michaela Popelková" userId="4da947f916a43c95" providerId="LiveId" clId="{D0A126D4-6F6B-4816-821A-8BD5E00C4408}" dt="2022-08-30T04:09:35.707" v="139"/>
          <ac:spMkLst>
            <pc:docMk/>
            <pc:sldMk cId="1750913366" sldId="283"/>
            <ac:spMk id="38" creationId="{7225C7DD-5954-1960-5BB6-CB3F1D0A5390}"/>
          </ac:spMkLst>
        </pc:spChg>
        <pc:grpChg chg="del mod topLvl">
          <ac:chgData name="Michaela Popelková" userId="4da947f916a43c95" providerId="LiveId" clId="{D0A126D4-6F6B-4816-821A-8BD5E00C4408}" dt="2022-08-30T04:09:32.333" v="137" actId="478"/>
          <ac:grpSpMkLst>
            <pc:docMk/>
            <pc:sldMk cId="1750913366" sldId="283"/>
            <ac:grpSpMk id="2" creationId="{15807443-427C-BA69-0C33-D0A9F57FE2DA}"/>
          </ac:grpSpMkLst>
        </pc:grpChg>
        <pc:grpChg chg="del mod topLvl">
          <ac:chgData name="Michaela Popelková" userId="4da947f916a43c95" providerId="LiveId" clId="{D0A126D4-6F6B-4816-821A-8BD5E00C4408}" dt="2022-08-30T04:09:35.062" v="138" actId="478"/>
          <ac:grpSpMkLst>
            <pc:docMk/>
            <pc:sldMk cId="1750913366" sldId="283"/>
            <ac:grpSpMk id="8" creationId="{D54E6959-3F43-8A15-C406-2E1AFB6D0DEF}"/>
          </ac:grpSpMkLst>
        </pc:grpChg>
        <pc:grpChg chg="mod">
          <ac:chgData name="Michaela Popelková" userId="4da947f916a43c95" providerId="LiveId" clId="{D0A126D4-6F6B-4816-821A-8BD5E00C4408}" dt="2022-08-30T04:09:26.645" v="135" actId="165"/>
          <ac:grpSpMkLst>
            <pc:docMk/>
            <pc:sldMk cId="1750913366" sldId="283"/>
            <ac:grpSpMk id="9" creationId="{009F0517-3E39-1A1D-9469-0663EBBF9EB5}"/>
          </ac:grpSpMkLst>
        </pc:grpChg>
        <pc:grpChg chg="mod">
          <ac:chgData name="Michaela Popelková" userId="4da947f916a43c95" providerId="LiveId" clId="{D0A126D4-6F6B-4816-821A-8BD5E00C4408}" dt="2022-08-30T04:09:26.645" v="135" actId="165"/>
          <ac:grpSpMkLst>
            <pc:docMk/>
            <pc:sldMk cId="1750913366" sldId="283"/>
            <ac:grpSpMk id="14" creationId="{922248C3-DD8C-E9BC-E745-315F67960158}"/>
          </ac:grpSpMkLst>
        </pc:grpChg>
        <pc:grpChg chg="del">
          <ac:chgData name="Michaela Popelková" userId="4da947f916a43c95" providerId="LiveId" clId="{D0A126D4-6F6B-4816-821A-8BD5E00C4408}" dt="2022-08-30T04:09:26.645" v="135" actId="165"/>
          <ac:grpSpMkLst>
            <pc:docMk/>
            <pc:sldMk cId="1750913366" sldId="283"/>
            <ac:grpSpMk id="20" creationId="{B3029ECA-D894-B5FD-C9B8-85A0625EFAE5}"/>
          </ac:grpSpMkLst>
        </pc:grpChg>
        <pc:grpChg chg="add mod">
          <ac:chgData name="Michaela Popelková" userId="4da947f916a43c95" providerId="LiveId" clId="{D0A126D4-6F6B-4816-821A-8BD5E00C4408}" dt="2022-08-30T04:31:40.617" v="261" actId="164"/>
          <ac:grpSpMkLst>
            <pc:docMk/>
            <pc:sldMk cId="1750913366" sldId="283"/>
            <ac:grpSpMk id="21" creationId="{130AC1B2-6592-2473-7F74-50A390127189}"/>
          </ac:grpSpMkLst>
        </pc:grpChg>
        <pc:grpChg chg="mod">
          <ac:chgData name="Michaela Popelková" userId="4da947f916a43c95" providerId="LiveId" clId="{D0A126D4-6F6B-4816-821A-8BD5E00C4408}" dt="2022-08-30T04:09:35.707" v="139"/>
          <ac:grpSpMkLst>
            <pc:docMk/>
            <pc:sldMk cId="1750913366" sldId="283"/>
            <ac:grpSpMk id="22" creationId="{F10C26CA-2635-C74F-ABD7-567612FD31CB}"/>
          </ac:grpSpMkLst>
        </pc:grpChg>
        <pc:grpChg chg="mod">
          <ac:chgData name="Michaela Popelková" userId="4da947f916a43c95" providerId="LiveId" clId="{D0A126D4-6F6B-4816-821A-8BD5E00C4408}" dt="2022-08-30T04:09:35.707" v="139"/>
          <ac:grpSpMkLst>
            <pc:docMk/>
            <pc:sldMk cId="1750913366" sldId="283"/>
            <ac:grpSpMk id="23" creationId="{FCDC3369-6FB6-B2A3-532C-F84FF64B2343}"/>
          </ac:grpSpMkLst>
        </pc:grpChg>
        <pc:grpChg chg="mod">
          <ac:chgData name="Michaela Popelková" userId="4da947f916a43c95" providerId="LiveId" clId="{D0A126D4-6F6B-4816-821A-8BD5E00C4408}" dt="2022-08-30T04:09:35.707" v="139"/>
          <ac:grpSpMkLst>
            <pc:docMk/>
            <pc:sldMk cId="1750913366" sldId="283"/>
            <ac:grpSpMk id="24" creationId="{1EED19BD-AC43-F557-245D-2A3CEDCD528A}"/>
          </ac:grpSpMkLst>
        </pc:grpChg>
        <pc:grpChg chg="mod">
          <ac:chgData name="Michaela Popelková" userId="4da947f916a43c95" providerId="LiveId" clId="{D0A126D4-6F6B-4816-821A-8BD5E00C4408}" dt="2022-08-30T04:09:35.707" v="139"/>
          <ac:grpSpMkLst>
            <pc:docMk/>
            <pc:sldMk cId="1750913366" sldId="283"/>
            <ac:grpSpMk id="27" creationId="{34F0C7E7-AC1A-FA8B-F240-A44EFCDAEDC4}"/>
          </ac:grpSpMkLst>
        </pc:grpChg>
        <pc:grpChg chg="del mod topLvl">
          <ac:chgData name="Michaela Popelková" userId="4da947f916a43c95" providerId="LiveId" clId="{D0A126D4-6F6B-4816-821A-8BD5E00C4408}" dt="2022-08-30T04:09:30.352" v="136" actId="478"/>
          <ac:grpSpMkLst>
            <pc:docMk/>
            <pc:sldMk cId="1750913366" sldId="283"/>
            <ac:grpSpMk id="31" creationId="{75C86B83-5DBE-4816-9347-5928E1A902D7}"/>
          </ac:grpSpMkLst>
        </pc:grpChg>
        <pc:grpChg chg="add mod">
          <ac:chgData name="Michaela Popelková" userId="4da947f916a43c95" providerId="LiveId" clId="{D0A126D4-6F6B-4816-821A-8BD5E00C4408}" dt="2022-08-30T04:31:40.617" v="261" actId="164"/>
          <ac:grpSpMkLst>
            <pc:docMk/>
            <pc:sldMk cId="1750913366" sldId="283"/>
            <ac:grpSpMk id="39" creationId="{94FE968B-58EC-FD73-67B0-CD25DEDE3528}"/>
          </ac:grpSpMkLst>
        </pc:grpChg>
        <pc:picChg chg="mod">
          <ac:chgData name="Michaela Popelková" userId="4da947f916a43c95" providerId="LiveId" clId="{D0A126D4-6F6B-4816-821A-8BD5E00C4408}" dt="2022-08-30T04:09:26.645" v="135" actId="165"/>
          <ac:picMkLst>
            <pc:docMk/>
            <pc:sldMk cId="1750913366" sldId="283"/>
            <ac:picMk id="4" creationId="{7C5BA72C-3C67-47D8-D20C-4A68A213CD9B}"/>
          </ac:picMkLst>
        </pc:picChg>
        <pc:picChg chg="mod">
          <ac:chgData name="Michaela Popelková" userId="4da947f916a43c95" providerId="LiveId" clId="{D0A126D4-6F6B-4816-821A-8BD5E00C4408}" dt="2022-08-30T04:09:26.645" v="135" actId="165"/>
          <ac:picMkLst>
            <pc:docMk/>
            <pc:sldMk cId="1750913366" sldId="283"/>
            <ac:picMk id="10" creationId="{070310D6-AF05-DB29-47DD-6244D0A02A10}"/>
          </ac:picMkLst>
        </pc:picChg>
        <pc:picChg chg="mod topLvl">
          <ac:chgData name="Michaela Popelková" userId="4da947f916a43c95" providerId="LiveId" clId="{D0A126D4-6F6B-4816-821A-8BD5E00C4408}" dt="2022-08-30T04:31:40.617" v="261" actId="164"/>
          <ac:picMkLst>
            <pc:docMk/>
            <pc:sldMk cId="1750913366" sldId="283"/>
            <ac:picMk id="12" creationId="{5C6041F1-512A-40E2-9301-2185411A119E}"/>
          </ac:picMkLst>
        </pc:picChg>
        <pc:picChg chg="mod">
          <ac:chgData name="Michaela Popelková" userId="4da947f916a43c95" providerId="LiveId" clId="{D0A126D4-6F6B-4816-821A-8BD5E00C4408}" dt="2022-08-30T04:09:26.645" v="135" actId="165"/>
          <ac:picMkLst>
            <pc:docMk/>
            <pc:sldMk cId="1750913366" sldId="283"/>
            <ac:picMk id="16" creationId="{70E7C921-3FAE-170F-B679-49147BFFCAF2}"/>
          </ac:picMkLst>
        </pc:picChg>
        <pc:picChg chg="mod topLvl">
          <ac:chgData name="Michaela Popelková" userId="4da947f916a43c95" providerId="LiveId" clId="{D0A126D4-6F6B-4816-821A-8BD5E00C4408}" dt="2022-08-30T04:31:40.617" v="261" actId="164"/>
          <ac:picMkLst>
            <pc:docMk/>
            <pc:sldMk cId="1750913366" sldId="283"/>
            <ac:picMk id="17" creationId="{E3A78153-88F8-EB8E-61E5-D6F9538B36DB}"/>
          </ac:picMkLst>
        </pc:picChg>
        <pc:picChg chg="mod">
          <ac:chgData name="Michaela Popelková" userId="4da947f916a43c95" providerId="LiveId" clId="{D0A126D4-6F6B-4816-821A-8BD5E00C4408}" dt="2022-08-30T04:09:35.707" v="139"/>
          <ac:picMkLst>
            <pc:docMk/>
            <pc:sldMk cId="1750913366" sldId="283"/>
            <ac:picMk id="28" creationId="{68F702E5-FDD3-660F-9686-CE52AB08256B}"/>
          </ac:picMkLst>
        </pc:picChg>
        <pc:picChg chg="mod">
          <ac:chgData name="Michaela Popelková" userId="4da947f916a43c95" providerId="LiveId" clId="{D0A126D4-6F6B-4816-821A-8BD5E00C4408}" dt="2022-08-30T04:09:35.707" v="139"/>
          <ac:picMkLst>
            <pc:docMk/>
            <pc:sldMk cId="1750913366" sldId="283"/>
            <ac:picMk id="30" creationId="{86FF5314-478A-A5DE-B2C6-A3825D81E2B5}"/>
          </ac:picMkLst>
        </pc:picChg>
        <pc:picChg chg="mod">
          <ac:chgData name="Michaela Popelková" userId="4da947f916a43c95" providerId="LiveId" clId="{D0A126D4-6F6B-4816-821A-8BD5E00C4408}" dt="2022-08-30T04:09:35.707" v="139"/>
          <ac:picMkLst>
            <pc:docMk/>
            <pc:sldMk cId="1750913366" sldId="283"/>
            <ac:picMk id="35" creationId="{76D57125-C0FF-D539-E12D-DE8715202FE3}"/>
          </ac:picMkLst>
        </pc:picChg>
      </pc:sldChg>
      <pc:sldChg chg="addSp delSp modSp mod">
        <pc:chgData name="Michaela Popelková" userId="4da947f916a43c95" providerId="LiveId" clId="{D0A126D4-6F6B-4816-821A-8BD5E00C4408}" dt="2022-08-30T17:27:25.260" v="276" actId="20577"/>
        <pc:sldMkLst>
          <pc:docMk/>
          <pc:sldMk cId="983191359" sldId="293"/>
        </pc:sldMkLst>
        <pc:spChg chg="mod">
          <ac:chgData name="Michaela Popelková" userId="4da947f916a43c95" providerId="LiveId" clId="{D0A126D4-6F6B-4816-821A-8BD5E00C4408}" dt="2022-08-30T03:58:22.260" v="78" actId="1076"/>
          <ac:spMkLst>
            <pc:docMk/>
            <pc:sldMk cId="983191359" sldId="293"/>
            <ac:spMk id="5" creationId="{CF121020-33C5-4F0A-9316-D6F715D55E39}"/>
          </ac:spMkLst>
        </pc:spChg>
        <pc:spChg chg="mod">
          <ac:chgData name="Michaela Popelková" userId="4da947f916a43c95" providerId="LiveId" clId="{D0A126D4-6F6B-4816-821A-8BD5E00C4408}" dt="2022-08-30T03:56:08.430" v="63"/>
          <ac:spMkLst>
            <pc:docMk/>
            <pc:sldMk cId="983191359" sldId="293"/>
            <ac:spMk id="8" creationId="{BC58433F-0865-59CE-4A0A-CA1CAE91E4C0}"/>
          </ac:spMkLst>
        </pc:spChg>
        <pc:spChg chg="del">
          <ac:chgData name="Michaela Popelková" userId="4da947f916a43c95" providerId="LiveId" clId="{D0A126D4-6F6B-4816-821A-8BD5E00C4408}" dt="2022-08-30T03:56:05.736" v="61" actId="478"/>
          <ac:spMkLst>
            <pc:docMk/>
            <pc:sldMk cId="983191359" sldId="293"/>
            <ac:spMk id="10" creationId="{97CB881F-B8E5-5E1F-BE48-2F3332FC08DE}"/>
          </ac:spMkLst>
        </pc:spChg>
        <pc:spChg chg="mod">
          <ac:chgData name="Michaela Popelková" userId="4da947f916a43c95" providerId="LiveId" clId="{D0A126D4-6F6B-4816-821A-8BD5E00C4408}" dt="2022-08-30T17:27:25.260" v="276" actId="20577"/>
          <ac:spMkLst>
            <pc:docMk/>
            <pc:sldMk cId="983191359" sldId="293"/>
            <ac:spMk id="11" creationId="{302EC81E-6434-8362-1309-0B4DFB42959A}"/>
          </ac:spMkLst>
        </pc:spChg>
        <pc:spChg chg="mod">
          <ac:chgData name="Michaela Popelková" userId="4da947f916a43c95" providerId="LiveId" clId="{D0A126D4-6F6B-4816-821A-8BD5E00C4408}" dt="2022-08-30T03:56:32.080" v="67"/>
          <ac:spMkLst>
            <pc:docMk/>
            <pc:sldMk cId="983191359" sldId="293"/>
            <ac:spMk id="14" creationId="{F5FFAAF4-E4E8-7FC2-664C-BD36A1854FF5}"/>
          </ac:spMkLst>
        </pc:spChg>
        <pc:spChg chg="mod">
          <ac:chgData name="Michaela Popelková" userId="4da947f916a43c95" providerId="LiveId" clId="{D0A126D4-6F6B-4816-821A-8BD5E00C4408}" dt="2022-08-30T03:56:32.080" v="67"/>
          <ac:spMkLst>
            <pc:docMk/>
            <pc:sldMk cId="983191359" sldId="293"/>
            <ac:spMk id="15" creationId="{63F5E1C1-9E8D-21F9-09E8-B0CBB3C57327}"/>
          </ac:spMkLst>
        </pc:spChg>
        <pc:spChg chg="mod">
          <ac:chgData name="Michaela Popelková" userId="4da947f916a43c95" providerId="LiveId" clId="{D0A126D4-6F6B-4816-821A-8BD5E00C4408}" dt="2022-08-30T03:59:58.899" v="84" actId="1076"/>
          <ac:spMkLst>
            <pc:docMk/>
            <pc:sldMk cId="983191359" sldId="293"/>
            <ac:spMk id="19" creationId="{881BF104-7173-44C0-B01A-136F6603262A}"/>
          </ac:spMkLst>
        </pc:spChg>
        <pc:spChg chg="mod">
          <ac:chgData name="Michaela Popelková" userId="4da947f916a43c95" providerId="LiveId" clId="{D0A126D4-6F6B-4816-821A-8BD5E00C4408}" dt="2022-08-30T03:56:32.080" v="67"/>
          <ac:spMkLst>
            <pc:docMk/>
            <pc:sldMk cId="983191359" sldId="293"/>
            <ac:spMk id="28" creationId="{871D29D0-77DF-28BC-7AE5-15C432B2DC5E}"/>
          </ac:spMkLst>
        </pc:spChg>
        <pc:spChg chg="mod">
          <ac:chgData name="Michaela Popelková" userId="4da947f916a43c95" providerId="LiveId" clId="{D0A126D4-6F6B-4816-821A-8BD5E00C4408}" dt="2022-08-30T03:57:37.845" v="72" actId="1076"/>
          <ac:spMkLst>
            <pc:docMk/>
            <pc:sldMk cId="983191359" sldId="293"/>
            <ac:spMk id="38" creationId="{2C661C71-77CC-4B59-8B28-F64E06795A6C}"/>
          </ac:spMkLst>
        </pc:spChg>
        <pc:grpChg chg="del">
          <ac:chgData name="Michaela Popelková" userId="4da947f916a43c95" providerId="LiveId" clId="{D0A126D4-6F6B-4816-821A-8BD5E00C4408}" dt="2022-08-30T03:56:07.668" v="62" actId="478"/>
          <ac:grpSpMkLst>
            <pc:docMk/>
            <pc:sldMk cId="983191359" sldId="293"/>
            <ac:grpSpMk id="2" creationId="{3655990A-3F94-C913-0696-AE28B61E304D}"/>
          </ac:grpSpMkLst>
        </pc:grpChg>
        <pc:grpChg chg="add mod">
          <ac:chgData name="Michaela Popelková" userId="4da947f916a43c95" providerId="LiveId" clId="{D0A126D4-6F6B-4816-821A-8BD5E00C4408}" dt="2022-08-30T03:58:48.118" v="79" actId="164"/>
          <ac:grpSpMkLst>
            <pc:docMk/>
            <pc:sldMk cId="983191359" sldId="293"/>
            <ac:grpSpMk id="4" creationId="{CEAD6BC3-0950-CF6F-27DE-201702CE0720}"/>
          </ac:grpSpMkLst>
        </pc:grpChg>
        <pc:grpChg chg="add mod">
          <ac:chgData name="Michaela Popelková" userId="4da947f916a43c95" providerId="LiveId" clId="{D0A126D4-6F6B-4816-821A-8BD5E00C4408}" dt="2022-08-30T03:58:48.118" v="79" actId="164"/>
          <ac:grpSpMkLst>
            <pc:docMk/>
            <pc:sldMk cId="983191359" sldId="293"/>
            <ac:grpSpMk id="12" creationId="{4AC048DE-CBCD-5EE6-2818-C10295DF0742}"/>
          </ac:grpSpMkLst>
        </pc:grpChg>
        <pc:grpChg chg="mod">
          <ac:chgData name="Michaela Popelková" userId="4da947f916a43c95" providerId="LiveId" clId="{D0A126D4-6F6B-4816-821A-8BD5E00C4408}" dt="2022-08-30T03:56:32.080" v="67"/>
          <ac:grpSpMkLst>
            <pc:docMk/>
            <pc:sldMk cId="983191359" sldId="293"/>
            <ac:grpSpMk id="17" creationId="{5D4DF180-135D-E8AC-5621-4273AD6C6ABF}"/>
          </ac:grpSpMkLst>
        </pc:grpChg>
        <pc:grpChg chg="del">
          <ac:chgData name="Michaela Popelková" userId="4da947f916a43c95" providerId="LiveId" clId="{D0A126D4-6F6B-4816-821A-8BD5E00C4408}" dt="2022-08-30T03:56:21.231" v="64" actId="478"/>
          <ac:grpSpMkLst>
            <pc:docMk/>
            <pc:sldMk cId="983191359" sldId="293"/>
            <ac:grpSpMk id="21" creationId="{4B538994-1692-F1D0-8000-96745E4FAEC9}"/>
          </ac:grpSpMkLst>
        </pc:grpChg>
        <pc:grpChg chg="add mod">
          <ac:chgData name="Michaela Popelková" userId="4da947f916a43c95" providerId="LiveId" clId="{D0A126D4-6F6B-4816-821A-8BD5E00C4408}" dt="2022-08-30T03:58:48.118" v="79" actId="164"/>
          <ac:grpSpMkLst>
            <pc:docMk/>
            <pc:sldMk cId="983191359" sldId="293"/>
            <ac:grpSpMk id="33" creationId="{5EF103E3-B565-136F-F117-CDE8D759B3BD}"/>
          </ac:grpSpMkLst>
        </pc:grpChg>
        <pc:grpChg chg="mod">
          <ac:chgData name="Michaela Popelková" userId="4da947f916a43c95" providerId="LiveId" clId="{D0A126D4-6F6B-4816-821A-8BD5E00C4408}" dt="2022-08-30T03:58:48.118" v="79" actId="164"/>
          <ac:grpSpMkLst>
            <pc:docMk/>
            <pc:sldMk cId="983191359" sldId="293"/>
            <ac:grpSpMk id="46" creationId="{99F07162-DAE1-4A45-A527-3A9C04B2DF14}"/>
          </ac:grpSpMkLst>
        </pc:grpChg>
        <pc:picChg chg="mod">
          <ac:chgData name="Michaela Popelková" userId="4da947f916a43c95" providerId="LiveId" clId="{D0A126D4-6F6B-4816-821A-8BD5E00C4408}" dt="2022-08-30T03:56:08.430" v="63"/>
          <ac:picMkLst>
            <pc:docMk/>
            <pc:sldMk cId="983191359" sldId="293"/>
            <ac:picMk id="9" creationId="{9C8D554E-5779-644C-5AE8-A8D16D1C3D27}"/>
          </ac:picMkLst>
        </pc:picChg>
        <pc:picChg chg="mod">
          <ac:chgData name="Michaela Popelková" userId="4da947f916a43c95" providerId="LiveId" clId="{D0A126D4-6F6B-4816-821A-8BD5E00C4408}" dt="2022-08-30T03:56:32.080" v="67"/>
          <ac:picMkLst>
            <pc:docMk/>
            <pc:sldMk cId="983191359" sldId="293"/>
            <ac:picMk id="20" creationId="{2850E2EF-D49C-F02F-C801-F0DD0D306613}"/>
          </ac:picMkLst>
        </pc:picChg>
        <pc:picChg chg="mod">
          <ac:chgData name="Michaela Popelková" userId="4da947f916a43c95" providerId="LiveId" clId="{D0A126D4-6F6B-4816-821A-8BD5E00C4408}" dt="2022-08-30T03:56:32.080" v="67"/>
          <ac:picMkLst>
            <pc:docMk/>
            <pc:sldMk cId="983191359" sldId="293"/>
            <ac:picMk id="29" creationId="{FE840E9C-96FF-2C98-F624-59776BBBBC6C}"/>
          </ac:picMkLst>
        </pc:picChg>
      </pc:sldChg>
      <pc:sldChg chg="addSp delSp modSp mod">
        <pc:chgData name="Michaela Popelková" userId="4da947f916a43c95" providerId="LiveId" clId="{D0A126D4-6F6B-4816-821A-8BD5E00C4408}" dt="2022-08-30T17:27:20.150" v="274" actId="20577"/>
        <pc:sldMkLst>
          <pc:docMk/>
          <pc:sldMk cId="4182595171" sldId="294"/>
        </pc:sldMkLst>
        <pc:spChg chg="mod topLvl">
          <ac:chgData name="Michaela Popelková" userId="4da947f916a43c95" providerId="LiveId" clId="{D0A126D4-6F6B-4816-821A-8BD5E00C4408}" dt="2022-08-30T03:43:17.148" v="4" actId="165"/>
          <ac:spMkLst>
            <pc:docMk/>
            <pc:sldMk cId="4182595171" sldId="294"/>
            <ac:spMk id="6" creationId="{CB0D2207-ED2E-49C4-9FF2-D2D44375B58B}"/>
          </ac:spMkLst>
        </pc:spChg>
        <pc:spChg chg="mod topLvl">
          <ac:chgData name="Michaela Popelková" userId="4da947f916a43c95" providerId="LiveId" clId="{D0A126D4-6F6B-4816-821A-8BD5E00C4408}" dt="2022-08-30T03:43:17.148" v="4" actId="165"/>
          <ac:spMkLst>
            <pc:docMk/>
            <pc:sldMk cId="4182595171" sldId="294"/>
            <ac:spMk id="7" creationId="{C4AAAE45-881C-441D-A941-FEDD8235557D}"/>
          </ac:spMkLst>
        </pc:spChg>
        <pc:spChg chg="mod topLvl">
          <ac:chgData name="Michaela Popelková" userId="4da947f916a43c95" providerId="LiveId" clId="{D0A126D4-6F6B-4816-821A-8BD5E00C4408}" dt="2022-08-30T03:43:17.148" v="4" actId="165"/>
          <ac:spMkLst>
            <pc:docMk/>
            <pc:sldMk cId="4182595171" sldId="294"/>
            <ac:spMk id="8" creationId="{3CE28E64-9DFF-495E-943E-1EF7A3AC4AEC}"/>
          </ac:spMkLst>
        </pc:spChg>
        <pc:spChg chg="mod topLvl">
          <ac:chgData name="Michaela Popelková" userId="4da947f916a43c95" providerId="LiveId" clId="{D0A126D4-6F6B-4816-821A-8BD5E00C4408}" dt="2022-08-30T03:45:48.893" v="21" actId="164"/>
          <ac:spMkLst>
            <pc:docMk/>
            <pc:sldMk cId="4182595171" sldId="294"/>
            <ac:spMk id="12" creationId="{6C786725-7AA4-28FB-EA5B-55A1A199DE3B}"/>
          </ac:spMkLst>
        </pc:spChg>
        <pc:spChg chg="mod topLvl">
          <ac:chgData name="Michaela Popelková" userId="4da947f916a43c95" providerId="LiveId" clId="{D0A126D4-6F6B-4816-821A-8BD5E00C4408}" dt="2022-08-30T03:45:48.893" v="21" actId="164"/>
          <ac:spMkLst>
            <pc:docMk/>
            <pc:sldMk cId="4182595171" sldId="294"/>
            <ac:spMk id="13" creationId="{BFB8AABE-BB33-724A-6B6F-530D309BA5EB}"/>
          </ac:spMkLst>
        </pc:spChg>
        <pc:spChg chg="mod">
          <ac:chgData name="Michaela Popelková" userId="4da947f916a43c95" providerId="LiveId" clId="{D0A126D4-6F6B-4816-821A-8BD5E00C4408}" dt="2022-08-30T03:43:26.005" v="6" actId="165"/>
          <ac:spMkLst>
            <pc:docMk/>
            <pc:sldMk cId="4182595171" sldId="294"/>
            <ac:spMk id="15" creationId="{5B77C06A-9C9C-28FC-FFF5-09673D7C7179}"/>
          </ac:spMkLst>
        </pc:spChg>
        <pc:spChg chg="mod topLvl">
          <ac:chgData name="Michaela Popelková" userId="4da947f916a43c95" providerId="LiveId" clId="{D0A126D4-6F6B-4816-821A-8BD5E00C4408}" dt="2022-08-30T03:43:17.148" v="4" actId="165"/>
          <ac:spMkLst>
            <pc:docMk/>
            <pc:sldMk cId="4182595171" sldId="294"/>
            <ac:spMk id="18" creationId="{47B6D496-E516-4A9B-8DFB-B71D41C8FFAB}"/>
          </ac:spMkLst>
        </pc:spChg>
        <pc:spChg chg="mod topLvl">
          <ac:chgData name="Michaela Popelková" userId="4da947f916a43c95" providerId="LiveId" clId="{D0A126D4-6F6B-4816-821A-8BD5E00C4408}" dt="2022-08-30T03:48:13.028" v="25" actId="1076"/>
          <ac:spMkLst>
            <pc:docMk/>
            <pc:sldMk cId="4182595171" sldId="294"/>
            <ac:spMk id="19" creationId="{881BF104-7173-44C0-B01A-136F6603262A}"/>
          </ac:spMkLst>
        </pc:spChg>
        <pc:spChg chg="mod">
          <ac:chgData name="Michaela Popelková" userId="4da947f916a43c95" providerId="LiveId" clId="{D0A126D4-6F6B-4816-821A-8BD5E00C4408}" dt="2022-08-30T03:55:30.174" v="59" actId="20578"/>
          <ac:spMkLst>
            <pc:docMk/>
            <pc:sldMk cId="4182595171" sldId="294"/>
            <ac:spMk id="21" creationId="{12EEE0AF-4CA4-60F9-3A21-A57BC6B51745}"/>
          </ac:spMkLst>
        </pc:spChg>
        <pc:spChg chg="mod">
          <ac:chgData name="Michaela Popelková" userId="4da947f916a43c95" providerId="LiveId" clId="{D0A126D4-6F6B-4816-821A-8BD5E00C4408}" dt="2022-08-30T17:27:20.150" v="274" actId="20577"/>
          <ac:spMkLst>
            <pc:docMk/>
            <pc:sldMk cId="4182595171" sldId="294"/>
            <ac:spMk id="23" creationId="{9AF17D55-3C3E-0B80-4A36-96DB5C2AB925}"/>
          </ac:spMkLst>
        </pc:spChg>
        <pc:spChg chg="mod topLvl">
          <ac:chgData name="Michaela Popelková" userId="4da947f916a43c95" providerId="LiveId" clId="{D0A126D4-6F6B-4816-821A-8BD5E00C4408}" dt="2022-08-30T03:43:21.655" v="5" actId="165"/>
          <ac:spMkLst>
            <pc:docMk/>
            <pc:sldMk cId="4182595171" sldId="294"/>
            <ac:spMk id="51" creationId="{9C93B14D-BD0F-E427-FDB3-4BD3E6FBFB8A}"/>
          </ac:spMkLst>
        </pc:spChg>
        <pc:spChg chg="mod topLvl">
          <ac:chgData name="Michaela Popelková" userId="4da947f916a43c95" providerId="LiveId" clId="{D0A126D4-6F6B-4816-821A-8BD5E00C4408}" dt="2022-08-30T03:43:17.148" v="4" actId="165"/>
          <ac:spMkLst>
            <pc:docMk/>
            <pc:sldMk cId="4182595171" sldId="294"/>
            <ac:spMk id="59" creationId="{66B2D7F9-AB54-3EC4-61B9-8A5F8758E6B3}"/>
          </ac:spMkLst>
        </pc:spChg>
        <pc:grpChg chg="add mod">
          <ac:chgData name="Michaela Popelková" userId="4da947f916a43c95" providerId="LiveId" clId="{D0A126D4-6F6B-4816-821A-8BD5E00C4408}" dt="2022-08-30T04:13:09.562" v="167" actId="1076"/>
          <ac:grpSpMkLst>
            <pc:docMk/>
            <pc:sldMk cId="4182595171" sldId="294"/>
            <ac:grpSpMk id="2" creationId="{354E1367-4B68-4AF3-225A-C1E7CC49CE8D}"/>
          </ac:grpSpMkLst>
        </pc:grpChg>
        <pc:grpChg chg="mod">
          <ac:chgData name="Michaela Popelková" userId="4da947f916a43c95" providerId="LiveId" clId="{D0A126D4-6F6B-4816-821A-8BD5E00C4408}" dt="2022-08-30T03:55:30.174" v="59" actId="20578"/>
          <ac:grpSpMkLst>
            <pc:docMk/>
            <pc:sldMk cId="4182595171" sldId="294"/>
            <ac:grpSpMk id="4" creationId="{8B73E246-807E-C3C7-084F-47958B2E75B9}"/>
          </ac:grpSpMkLst>
        </pc:grpChg>
        <pc:grpChg chg="del mod topLvl">
          <ac:chgData name="Michaela Popelková" userId="4da947f916a43c95" providerId="LiveId" clId="{D0A126D4-6F6B-4816-821A-8BD5E00C4408}" dt="2022-08-30T03:43:21.655" v="5" actId="165"/>
          <ac:grpSpMkLst>
            <pc:docMk/>
            <pc:sldMk cId="4182595171" sldId="294"/>
            <ac:grpSpMk id="9" creationId="{A5DE0CD3-A3BB-8DFF-2C5A-DD95AE686C04}"/>
          </ac:grpSpMkLst>
        </pc:grpChg>
        <pc:grpChg chg="del mod topLvl">
          <ac:chgData name="Michaela Popelková" userId="4da947f916a43c95" providerId="LiveId" clId="{D0A126D4-6F6B-4816-821A-8BD5E00C4408}" dt="2022-08-30T03:43:26.005" v="6" actId="165"/>
          <ac:grpSpMkLst>
            <pc:docMk/>
            <pc:sldMk cId="4182595171" sldId="294"/>
            <ac:grpSpMk id="10" creationId="{7BE65479-496E-66CB-CCD2-FCCE48D28F2E}"/>
          </ac:grpSpMkLst>
        </pc:grpChg>
        <pc:grpChg chg="mod topLvl">
          <ac:chgData name="Michaela Popelková" userId="4da947f916a43c95" providerId="LiveId" clId="{D0A126D4-6F6B-4816-821A-8BD5E00C4408}" dt="2022-08-30T03:45:48.893" v="21" actId="164"/>
          <ac:grpSpMkLst>
            <pc:docMk/>
            <pc:sldMk cId="4182595171" sldId="294"/>
            <ac:grpSpMk id="14" creationId="{F090156D-E277-E586-4E43-AA7E5156F2CF}"/>
          </ac:grpSpMkLst>
        </pc:grpChg>
        <pc:grpChg chg="del">
          <ac:chgData name="Michaela Popelková" userId="4da947f916a43c95" providerId="LiveId" clId="{D0A126D4-6F6B-4816-821A-8BD5E00C4408}" dt="2022-08-30T03:43:17.148" v="4" actId="165"/>
          <ac:grpSpMkLst>
            <pc:docMk/>
            <pc:sldMk cId="4182595171" sldId="294"/>
            <ac:grpSpMk id="20" creationId="{13599F57-EF45-E2B8-3C5D-BEF61A4ECCE5}"/>
          </ac:grpSpMkLst>
        </pc:grpChg>
        <pc:grpChg chg="del mod topLvl">
          <ac:chgData name="Michaela Popelková" userId="4da947f916a43c95" providerId="LiveId" clId="{D0A126D4-6F6B-4816-821A-8BD5E00C4408}" dt="2022-08-30T03:43:21.655" v="5" actId="165"/>
          <ac:grpSpMkLst>
            <pc:docMk/>
            <pc:sldMk cId="4182595171" sldId="294"/>
            <ac:grpSpMk id="50" creationId="{0F268630-BD56-5974-05BC-65061B25E372}"/>
          </ac:grpSpMkLst>
        </pc:grpChg>
        <pc:picChg chg="mod topLvl">
          <ac:chgData name="Michaela Popelková" userId="4da947f916a43c95" providerId="LiveId" clId="{D0A126D4-6F6B-4816-821A-8BD5E00C4408}" dt="2022-08-30T03:45:48.893" v="21" actId="164"/>
          <ac:picMkLst>
            <pc:docMk/>
            <pc:sldMk cId="4182595171" sldId="294"/>
            <ac:picMk id="11" creationId="{7A45808D-E689-D2D8-DED4-FE7296865AB1}"/>
          </ac:picMkLst>
        </pc:picChg>
        <pc:picChg chg="mod">
          <ac:chgData name="Michaela Popelková" userId="4da947f916a43c95" providerId="LiveId" clId="{D0A126D4-6F6B-4816-821A-8BD5E00C4408}" dt="2022-08-30T03:43:26.005" v="6" actId="165"/>
          <ac:picMkLst>
            <pc:docMk/>
            <pc:sldMk cId="4182595171" sldId="294"/>
            <ac:picMk id="16" creationId="{EF25E170-4107-7277-C1C2-05A99639018F}"/>
          </ac:picMkLst>
        </pc:picChg>
        <pc:picChg chg="mod topLvl">
          <ac:chgData name="Michaela Popelková" userId="4da947f916a43c95" providerId="LiveId" clId="{D0A126D4-6F6B-4816-821A-8BD5E00C4408}" dt="2022-08-30T03:43:17.148" v="4" actId="165"/>
          <ac:picMkLst>
            <pc:docMk/>
            <pc:sldMk cId="4182595171" sldId="294"/>
            <ac:picMk id="17" creationId="{DE47A144-180E-5E6A-50D8-F8386037DAAB}"/>
          </ac:picMkLst>
        </pc:picChg>
        <pc:picChg chg="mod">
          <ac:chgData name="Michaela Popelková" userId="4da947f916a43c95" providerId="LiveId" clId="{D0A126D4-6F6B-4816-821A-8BD5E00C4408}" dt="2022-08-30T03:55:30.174" v="59" actId="20578"/>
          <ac:picMkLst>
            <pc:docMk/>
            <pc:sldMk cId="4182595171" sldId="294"/>
            <ac:picMk id="22" creationId="{25E3D654-A85E-CE10-7EE1-8AF9A75B5D03}"/>
          </ac:picMkLst>
        </pc:picChg>
        <pc:picChg chg="mod topLvl">
          <ac:chgData name="Michaela Popelková" userId="4da947f916a43c95" providerId="LiveId" clId="{D0A126D4-6F6B-4816-821A-8BD5E00C4408}" dt="2022-08-30T03:43:21.655" v="5" actId="165"/>
          <ac:picMkLst>
            <pc:docMk/>
            <pc:sldMk cId="4182595171" sldId="294"/>
            <ac:picMk id="52" creationId="{9F2241EA-A7EE-3E66-FE34-8D64ECFBE893}"/>
          </ac:picMkLst>
        </pc:picChg>
      </pc:sldChg>
      <pc:sldChg chg="addSp delSp modSp mod">
        <pc:chgData name="Michaela Popelková" userId="4da947f916a43c95" providerId="LiveId" clId="{D0A126D4-6F6B-4816-821A-8BD5E00C4408}" dt="2022-08-30T17:28:11.921" v="290" actId="20577"/>
        <pc:sldMkLst>
          <pc:docMk/>
          <pc:sldMk cId="3335275333" sldId="295"/>
        </pc:sldMkLst>
        <pc:spChg chg="mod topLvl">
          <ac:chgData name="Michaela Popelková" userId="4da947f916a43c95" providerId="LiveId" clId="{D0A126D4-6F6B-4816-821A-8BD5E00C4408}" dt="2022-08-30T04:32:12.546" v="263" actId="164"/>
          <ac:spMkLst>
            <pc:docMk/>
            <pc:sldMk cId="3335275333" sldId="295"/>
            <ac:spMk id="2" creationId="{15A2ED27-6654-C86D-4362-C224CBAB60A3}"/>
          </ac:spMkLst>
        </pc:spChg>
        <pc:spChg chg="mod">
          <ac:chgData name="Michaela Popelková" userId="4da947f916a43c95" providerId="LiveId" clId="{D0A126D4-6F6B-4816-821A-8BD5E00C4408}" dt="2022-08-30T04:12:45.858" v="161" actId="165"/>
          <ac:spMkLst>
            <pc:docMk/>
            <pc:sldMk cId="3335275333" sldId="295"/>
            <ac:spMk id="4" creationId="{2BFA2681-0DFB-C9CA-475A-BCBA4044DBE7}"/>
          </ac:spMkLst>
        </pc:spChg>
        <pc:spChg chg="mod topLvl">
          <ac:chgData name="Michaela Popelková" userId="4da947f916a43c95" providerId="LiveId" clId="{D0A126D4-6F6B-4816-821A-8BD5E00C4408}" dt="2022-08-30T04:32:12.546" v="263" actId="164"/>
          <ac:spMkLst>
            <pc:docMk/>
            <pc:sldMk cId="3335275333" sldId="295"/>
            <ac:spMk id="6" creationId="{CB0D2207-ED2E-49C4-9FF2-D2D44375B58B}"/>
          </ac:spMkLst>
        </pc:spChg>
        <pc:spChg chg="mod topLvl">
          <ac:chgData name="Michaela Popelková" userId="4da947f916a43c95" providerId="LiveId" clId="{D0A126D4-6F6B-4816-821A-8BD5E00C4408}" dt="2022-08-30T04:32:12.546" v="263" actId="164"/>
          <ac:spMkLst>
            <pc:docMk/>
            <pc:sldMk cId="3335275333" sldId="295"/>
            <ac:spMk id="7" creationId="{C4AAAE45-881C-441D-A941-FEDD8235557D}"/>
          </ac:spMkLst>
        </pc:spChg>
        <pc:spChg chg="mod topLvl">
          <ac:chgData name="Michaela Popelková" userId="4da947f916a43c95" providerId="LiveId" clId="{D0A126D4-6F6B-4816-821A-8BD5E00C4408}" dt="2022-08-30T04:32:12.546" v="263" actId="164"/>
          <ac:spMkLst>
            <pc:docMk/>
            <pc:sldMk cId="3335275333" sldId="295"/>
            <ac:spMk id="8" creationId="{3CE28E64-9DFF-495E-943E-1EF7A3AC4AEC}"/>
          </ac:spMkLst>
        </pc:spChg>
        <pc:spChg chg="mod">
          <ac:chgData name="Michaela Popelková" userId="4da947f916a43c95" providerId="LiveId" clId="{D0A126D4-6F6B-4816-821A-8BD5E00C4408}" dt="2022-08-30T04:12:45.858" v="161" actId="165"/>
          <ac:spMkLst>
            <pc:docMk/>
            <pc:sldMk cId="3335275333" sldId="295"/>
            <ac:spMk id="9" creationId="{9640741C-E728-7E9C-7E27-5572B4034C8F}"/>
          </ac:spMkLst>
        </pc:spChg>
        <pc:spChg chg="mod">
          <ac:chgData name="Michaela Popelková" userId="4da947f916a43c95" providerId="LiveId" clId="{D0A126D4-6F6B-4816-821A-8BD5E00C4408}" dt="2022-08-30T04:12:45.858" v="161" actId="165"/>
          <ac:spMkLst>
            <pc:docMk/>
            <pc:sldMk cId="3335275333" sldId="295"/>
            <ac:spMk id="13" creationId="{EAF25508-2B1F-66BF-6B44-86CB633E47BC}"/>
          </ac:spMkLst>
        </pc:spChg>
        <pc:spChg chg="mod">
          <ac:chgData name="Michaela Popelková" userId="4da947f916a43c95" providerId="LiveId" clId="{D0A126D4-6F6B-4816-821A-8BD5E00C4408}" dt="2022-08-30T04:12:45.858" v="161" actId="165"/>
          <ac:spMkLst>
            <pc:docMk/>
            <pc:sldMk cId="3335275333" sldId="295"/>
            <ac:spMk id="14" creationId="{09AF7F46-762B-020E-DFC7-29EA2DC47E6D}"/>
          </ac:spMkLst>
        </pc:spChg>
        <pc:spChg chg="mod">
          <ac:chgData name="Michaela Popelková" userId="4da947f916a43c95" providerId="LiveId" clId="{D0A126D4-6F6B-4816-821A-8BD5E00C4408}" dt="2022-08-30T04:12:45.858" v="161" actId="165"/>
          <ac:spMkLst>
            <pc:docMk/>
            <pc:sldMk cId="3335275333" sldId="295"/>
            <ac:spMk id="16" creationId="{0C339D0F-204B-D977-35CD-65E0A6319AF3}"/>
          </ac:spMkLst>
        </pc:spChg>
        <pc:spChg chg="mod topLvl">
          <ac:chgData name="Michaela Popelková" userId="4da947f916a43c95" providerId="LiveId" clId="{D0A126D4-6F6B-4816-821A-8BD5E00C4408}" dt="2022-08-30T04:32:12.546" v="263" actId="164"/>
          <ac:spMkLst>
            <pc:docMk/>
            <pc:sldMk cId="3335275333" sldId="295"/>
            <ac:spMk id="18" creationId="{47B6D496-E516-4A9B-8DFB-B71D41C8FFAB}"/>
          </ac:spMkLst>
        </pc:spChg>
        <pc:spChg chg="mod topLvl">
          <ac:chgData name="Michaela Popelková" userId="4da947f916a43c95" providerId="LiveId" clId="{D0A126D4-6F6B-4816-821A-8BD5E00C4408}" dt="2022-08-30T04:32:12.546" v="263" actId="164"/>
          <ac:spMkLst>
            <pc:docMk/>
            <pc:sldMk cId="3335275333" sldId="295"/>
            <ac:spMk id="19" creationId="{881BF104-7173-44C0-B01A-136F6603262A}"/>
          </ac:spMkLst>
        </pc:spChg>
        <pc:spChg chg="mod">
          <ac:chgData name="Michaela Popelková" userId="4da947f916a43c95" providerId="LiveId" clId="{D0A126D4-6F6B-4816-821A-8BD5E00C4408}" dt="2022-08-30T04:12:50.425" v="163"/>
          <ac:spMkLst>
            <pc:docMk/>
            <pc:sldMk cId="3335275333" sldId="295"/>
            <ac:spMk id="23" creationId="{31F2C303-F306-CED0-BBB2-4629758EFAF4}"/>
          </ac:spMkLst>
        </pc:spChg>
        <pc:spChg chg="mod">
          <ac:chgData name="Michaela Popelková" userId="4da947f916a43c95" providerId="LiveId" clId="{D0A126D4-6F6B-4816-821A-8BD5E00C4408}" dt="2022-08-30T17:28:11.921" v="290" actId="20577"/>
          <ac:spMkLst>
            <pc:docMk/>
            <pc:sldMk cId="3335275333" sldId="295"/>
            <ac:spMk id="25" creationId="{ADBBE7D3-9004-A949-F74C-20BCF7CDB0A9}"/>
          </ac:spMkLst>
        </pc:spChg>
        <pc:spChg chg="mod">
          <ac:chgData name="Michaela Popelková" userId="4da947f916a43c95" providerId="LiveId" clId="{D0A126D4-6F6B-4816-821A-8BD5E00C4408}" dt="2022-08-30T04:13:15.455" v="168"/>
          <ac:spMkLst>
            <pc:docMk/>
            <pc:sldMk cId="3335275333" sldId="295"/>
            <ac:spMk id="27" creationId="{BD87440E-3510-8041-419C-A3A25853F008}"/>
          </ac:spMkLst>
        </pc:spChg>
        <pc:spChg chg="mod">
          <ac:chgData name="Michaela Popelková" userId="4da947f916a43c95" providerId="LiveId" clId="{D0A126D4-6F6B-4816-821A-8BD5E00C4408}" dt="2022-08-30T04:13:15.455" v="168"/>
          <ac:spMkLst>
            <pc:docMk/>
            <pc:sldMk cId="3335275333" sldId="295"/>
            <ac:spMk id="28" creationId="{EDBE1183-8293-79D6-B3BE-B9BBB4AD8D37}"/>
          </ac:spMkLst>
        </pc:spChg>
        <pc:spChg chg="mod">
          <ac:chgData name="Michaela Popelková" userId="4da947f916a43c95" providerId="LiveId" clId="{D0A126D4-6F6B-4816-821A-8BD5E00C4408}" dt="2022-08-30T04:13:15.455" v="168"/>
          <ac:spMkLst>
            <pc:docMk/>
            <pc:sldMk cId="3335275333" sldId="295"/>
            <ac:spMk id="31" creationId="{86E4C9A0-D00B-BCAD-19A5-82033AAB4A6C}"/>
          </ac:spMkLst>
        </pc:spChg>
        <pc:spChg chg="mod">
          <ac:chgData name="Michaela Popelková" userId="4da947f916a43c95" providerId="LiveId" clId="{D0A126D4-6F6B-4816-821A-8BD5E00C4408}" dt="2022-08-30T04:12:45.858" v="161" actId="165"/>
          <ac:spMkLst>
            <pc:docMk/>
            <pc:sldMk cId="3335275333" sldId="295"/>
            <ac:spMk id="51" creationId="{9C93B14D-BD0F-E427-FDB3-4BD3E6FBFB8A}"/>
          </ac:spMkLst>
        </pc:spChg>
        <pc:grpChg chg="del mod topLvl">
          <ac:chgData name="Michaela Popelková" userId="4da947f916a43c95" providerId="LiveId" clId="{D0A126D4-6F6B-4816-821A-8BD5E00C4408}" dt="2022-08-30T04:12:49.953" v="162" actId="478"/>
          <ac:grpSpMkLst>
            <pc:docMk/>
            <pc:sldMk cId="3335275333" sldId="295"/>
            <ac:grpSpMk id="3" creationId="{665E9839-A9B9-9E58-98BC-95254A497B66}"/>
          </ac:grpSpMkLst>
        </pc:grpChg>
        <pc:grpChg chg="del mod topLvl">
          <ac:chgData name="Michaela Popelková" userId="4da947f916a43c95" providerId="LiveId" clId="{D0A126D4-6F6B-4816-821A-8BD5E00C4408}" dt="2022-08-30T04:12:54.484" v="165" actId="478"/>
          <ac:grpSpMkLst>
            <pc:docMk/>
            <pc:sldMk cId="3335275333" sldId="295"/>
            <ac:grpSpMk id="10" creationId="{6C885E13-D9CD-29CA-BD06-62B9F744F2F3}"/>
          </ac:grpSpMkLst>
        </pc:grpChg>
        <pc:grpChg chg="mod">
          <ac:chgData name="Michaela Popelková" userId="4da947f916a43c95" providerId="LiveId" clId="{D0A126D4-6F6B-4816-821A-8BD5E00C4408}" dt="2022-08-30T04:12:45.858" v="161" actId="165"/>
          <ac:grpSpMkLst>
            <pc:docMk/>
            <pc:sldMk cId="3335275333" sldId="295"/>
            <ac:grpSpMk id="11" creationId="{1DD60C75-7366-4D8F-BD77-866F717B89B8}"/>
          </ac:grpSpMkLst>
        </pc:grpChg>
        <pc:grpChg chg="mod">
          <ac:chgData name="Michaela Popelková" userId="4da947f916a43c95" providerId="LiveId" clId="{D0A126D4-6F6B-4816-821A-8BD5E00C4408}" dt="2022-08-30T04:12:45.858" v="161" actId="165"/>
          <ac:grpSpMkLst>
            <pc:docMk/>
            <pc:sldMk cId="3335275333" sldId="295"/>
            <ac:grpSpMk id="15" creationId="{54B9E117-E134-C898-7688-AE7A89B9B1ED}"/>
          </ac:grpSpMkLst>
        </pc:grpChg>
        <pc:grpChg chg="add mod">
          <ac:chgData name="Michaela Popelková" userId="4da947f916a43c95" providerId="LiveId" clId="{D0A126D4-6F6B-4816-821A-8BD5E00C4408}" dt="2022-08-30T04:32:12.546" v="263" actId="164"/>
          <ac:grpSpMkLst>
            <pc:docMk/>
            <pc:sldMk cId="3335275333" sldId="295"/>
            <ac:grpSpMk id="21" creationId="{F7BEC18E-FA51-63AF-6F6C-8AC332EAAC5C}"/>
          </ac:grpSpMkLst>
        </pc:grpChg>
        <pc:grpChg chg="del">
          <ac:chgData name="Michaela Popelková" userId="4da947f916a43c95" providerId="LiveId" clId="{D0A126D4-6F6B-4816-821A-8BD5E00C4408}" dt="2022-08-30T04:12:45.858" v="161" actId="165"/>
          <ac:grpSpMkLst>
            <pc:docMk/>
            <pc:sldMk cId="3335275333" sldId="295"/>
            <ac:grpSpMk id="22" creationId="{452F7603-0D57-2037-BAD5-7C5F7EAD5CB1}"/>
          </ac:grpSpMkLst>
        </pc:grpChg>
        <pc:grpChg chg="add mod">
          <ac:chgData name="Michaela Popelková" userId="4da947f916a43c95" providerId="LiveId" clId="{D0A126D4-6F6B-4816-821A-8BD5E00C4408}" dt="2022-08-30T04:32:12.546" v="263" actId="164"/>
          <ac:grpSpMkLst>
            <pc:docMk/>
            <pc:sldMk cId="3335275333" sldId="295"/>
            <ac:grpSpMk id="26" creationId="{F0586BDA-E445-9B6C-4F99-0D51DA0D2DF6}"/>
          </ac:grpSpMkLst>
        </pc:grpChg>
        <pc:grpChg chg="mod">
          <ac:chgData name="Michaela Popelková" userId="4da947f916a43c95" providerId="LiveId" clId="{D0A126D4-6F6B-4816-821A-8BD5E00C4408}" dt="2022-08-30T04:13:15.455" v="168"/>
          <ac:grpSpMkLst>
            <pc:docMk/>
            <pc:sldMk cId="3335275333" sldId="295"/>
            <ac:grpSpMk id="29" creationId="{0D366355-0DCC-1202-A43D-F7659D6B58F9}"/>
          </ac:grpSpMkLst>
        </pc:grpChg>
        <pc:grpChg chg="add mod">
          <ac:chgData name="Michaela Popelková" userId="4da947f916a43c95" providerId="LiveId" clId="{D0A126D4-6F6B-4816-821A-8BD5E00C4408}" dt="2022-08-30T04:32:12.546" v="263" actId="164"/>
          <ac:grpSpMkLst>
            <pc:docMk/>
            <pc:sldMk cId="3335275333" sldId="295"/>
            <ac:grpSpMk id="33" creationId="{F4DD1535-2251-7B05-304A-C388EF831102}"/>
          </ac:grpSpMkLst>
        </pc:grpChg>
        <pc:grpChg chg="mod topLvl">
          <ac:chgData name="Michaela Popelková" userId="4da947f916a43c95" providerId="LiveId" clId="{D0A126D4-6F6B-4816-821A-8BD5E00C4408}" dt="2022-08-30T04:32:12.546" v="263" actId="164"/>
          <ac:grpSpMkLst>
            <pc:docMk/>
            <pc:sldMk cId="3335275333" sldId="295"/>
            <ac:grpSpMk id="50" creationId="{0F268630-BD56-5974-05BC-65061B25E372}"/>
          </ac:grpSpMkLst>
        </pc:grpChg>
        <pc:picChg chg="mod">
          <ac:chgData name="Michaela Popelková" userId="4da947f916a43c95" providerId="LiveId" clId="{D0A126D4-6F6B-4816-821A-8BD5E00C4408}" dt="2022-08-30T04:12:45.858" v="161" actId="165"/>
          <ac:picMkLst>
            <pc:docMk/>
            <pc:sldMk cId="3335275333" sldId="295"/>
            <ac:picMk id="5" creationId="{B22B0F4A-94DB-929A-36A8-E267192FD4CB}"/>
          </ac:picMkLst>
        </pc:picChg>
        <pc:picChg chg="mod">
          <ac:chgData name="Michaela Popelková" userId="4da947f916a43c95" providerId="LiveId" clId="{D0A126D4-6F6B-4816-821A-8BD5E00C4408}" dt="2022-08-30T04:12:45.858" v="161" actId="165"/>
          <ac:picMkLst>
            <pc:docMk/>
            <pc:sldMk cId="3335275333" sldId="295"/>
            <ac:picMk id="12" creationId="{F6243BDC-2A44-07D6-0239-A30AC8EDD96D}"/>
          </ac:picMkLst>
        </pc:picChg>
        <pc:picChg chg="mod">
          <ac:chgData name="Michaela Popelková" userId="4da947f916a43c95" providerId="LiveId" clId="{D0A126D4-6F6B-4816-821A-8BD5E00C4408}" dt="2022-08-30T04:12:45.858" v="161" actId="165"/>
          <ac:picMkLst>
            <pc:docMk/>
            <pc:sldMk cId="3335275333" sldId="295"/>
            <ac:picMk id="17" creationId="{4896A6D9-01FD-9C1D-C45D-595C83B5668F}"/>
          </ac:picMkLst>
        </pc:picChg>
        <pc:picChg chg="mod topLvl">
          <ac:chgData name="Michaela Popelková" userId="4da947f916a43c95" providerId="LiveId" clId="{D0A126D4-6F6B-4816-821A-8BD5E00C4408}" dt="2022-08-30T04:32:12.546" v="263" actId="164"/>
          <ac:picMkLst>
            <pc:docMk/>
            <pc:sldMk cId="3335275333" sldId="295"/>
            <ac:picMk id="20" creationId="{ACD637A1-F330-1934-74B0-A9D1B66EA275}"/>
          </ac:picMkLst>
        </pc:picChg>
        <pc:picChg chg="mod">
          <ac:chgData name="Michaela Popelková" userId="4da947f916a43c95" providerId="LiveId" clId="{D0A126D4-6F6B-4816-821A-8BD5E00C4408}" dt="2022-08-30T04:12:50.425" v="163"/>
          <ac:picMkLst>
            <pc:docMk/>
            <pc:sldMk cId="3335275333" sldId="295"/>
            <ac:picMk id="24" creationId="{46EC78E6-2A57-E4C3-A8A0-C3C8CBFBBC63}"/>
          </ac:picMkLst>
        </pc:picChg>
        <pc:picChg chg="mod">
          <ac:chgData name="Michaela Popelková" userId="4da947f916a43c95" providerId="LiveId" clId="{D0A126D4-6F6B-4816-821A-8BD5E00C4408}" dt="2022-08-30T04:13:15.455" v="168"/>
          <ac:picMkLst>
            <pc:docMk/>
            <pc:sldMk cId="3335275333" sldId="295"/>
            <ac:picMk id="30" creationId="{94EE20A2-F898-FF01-B1D7-C1D0FD31D810}"/>
          </ac:picMkLst>
        </pc:picChg>
        <pc:picChg chg="mod">
          <ac:chgData name="Michaela Popelková" userId="4da947f916a43c95" providerId="LiveId" clId="{D0A126D4-6F6B-4816-821A-8BD5E00C4408}" dt="2022-08-30T04:13:15.455" v="168"/>
          <ac:picMkLst>
            <pc:docMk/>
            <pc:sldMk cId="3335275333" sldId="295"/>
            <ac:picMk id="32" creationId="{EA52196F-FC78-B627-5D87-1F6CFEB1ACF5}"/>
          </ac:picMkLst>
        </pc:picChg>
        <pc:picChg chg="mod">
          <ac:chgData name="Michaela Popelková" userId="4da947f916a43c95" providerId="LiveId" clId="{D0A126D4-6F6B-4816-821A-8BD5E00C4408}" dt="2022-08-30T04:12:45.858" v="161" actId="165"/>
          <ac:picMkLst>
            <pc:docMk/>
            <pc:sldMk cId="3335275333" sldId="295"/>
            <ac:picMk id="52" creationId="{9F2241EA-A7EE-3E66-FE34-8D64ECFBE89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microsoft.com/office/2007/relationships/hdphoto" Target="../media/hdphoto2.wdp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244" y="183874"/>
            <a:ext cx="4199178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8" name="Ovaal 2">
            <a:extLst>
              <a:ext uri="{FF2B5EF4-FFF2-40B4-BE49-F238E27FC236}">
                <a16:creationId xmlns:a16="http://schemas.microsoft.com/office/drawing/2014/main" id="{3CE28E64-9DFF-495E-943E-1EF7A3AC4AEC}"/>
              </a:ext>
            </a:extLst>
          </p:cNvPr>
          <p:cNvSpPr/>
          <p:nvPr/>
        </p:nvSpPr>
        <p:spPr>
          <a:xfrm>
            <a:off x="4638584" y="405661"/>
            <a:ext cx="1795893" cy="1830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1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347456" y="4555419"/>
            <a:ext cx="6238960" cy="1708298"/>
          </a:xfrm>
          <a:prstGeom prst="roundRect">
            <a:avLst/>
          </a:prstGeom>
          <a:solidFill>
            <a:schemeClr val="bg1">
              <a:alpha val="77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809238" y="4559264"/>
            <a:ext cx="536935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/>
          </a:p>
          <a:p>
            <a:pPr algn="ctr"/>
            <a:r>
              <a:rPr lang="pt-BR" sz="3200" b="1" i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Mensagens </a:t>
            </a:r>
            <a:br>
              <a:rPr lang="pt-BR" sz="3200" b="1" i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200" b="1" i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 o público em geral</a:t>
            </a:r>
            <a:endParaRPr lang="en-GB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Ovaal 2">
            <a:extLst>
              <a:ext uri="{FF2B5EF4-FFF2-40B4-BE49-F238E27FC236}">
                <a16:creationId xmlns:a16="http://schemas.microsoft.com/office/drawing/2014/main" id="{9C93B14D-BD0F-E427-FDB3-4BD3E6FBFB8A}"/>
              </a:ext>
            </a:extLst>
          </p:cNvPr>
          <p:cNvSpPr/>
          <p:nvPr/>
        </p:nvSpPr>
        <p:spPr>
          <a:xfrm>
            <a:off x="431721" y="405661"/>
            <a:ext cx="1792224" cy="17922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1">
              <a:solidFill>
                <a:schemeClr val="tx1"/>
              </a:solidFill>
            </a:endParaRPr>
          </a:p>
        </p:txBody>
      </p:sp>
      <p:pic>
        <p:nvPicPr>
          <p:cNvPr id="52" name="Picture 5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F2241EA-A7EE-3E66-FE34-8D64ECFBE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0" y="472001"/>
            <a:ext cx="1694356" cy="1682959"/>
          </a:xfrm>
          <a:prstGeom prst="ellipse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66B2D7F9-AB54-3EC4-61B9-8A5F8758E6B3}"/>
              </a:ext>
            </a:extLst>
          </p:cNvPr>
          <p:cNvSpPr/>
          <p:nvPr/>
        </p:nvSpPr>
        <p:spPr>
          <a:xfrm>
            <a:off x="453258" y="4662803"/>
            <a:ext cx="5981219" cy="148990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4E1367-4B68-4AF3-225A-C1E7CC49CE8D}"/>
              </a:ext>
            </a:extLst>
          </p:cNvPr>
          <p:cNvGrpSpPr/>
          <p:nvPr/>
        </p:nvGrpSpPr>
        <p:grpSpPr>
          <a:xfrm>
            <a:off x="-10968" y="9113699"/>
            <a:ext cx="6868968" cy="903241"/>
            <a:chOff x="-10968" y="9113699"/>
            <a:chExt cx="6868968" cy="90324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C786725-7AA4-28FB-EA5B-55A1A199DE3B}"/>
                </a:ext>
              </a:extLst>
            </p:cNvPr>
            <p:cNvSpPr/>
            <p:nvPr/>
          </p:nvSpPr>
          <p:spPr>
            <a:xfrm>
              <a:off x="-10968" y="9113699"/>
              <a:ext cx="6868968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B8AABE-BB33-724A-6B6F-530D309BA5EB}"/>
                </a:ext>
              </a:extLst>
            </p:cNvPr>
            <p:cNvSpPr txBox="1"/>
            <p:nvPr/>
          </p:nvSpPr>
          <p:spPr>
            <a:xfrm>
              <a:off x="-10968" y="9170554"/>
              <a:ext cx="684707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>
                  <a:solidFill>
                    <a:srgbClr val="CB441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</a:p>
            <a:p>
              <a:pPr algn="ctr"/>
              <a:r>
                <a:rPr lang="pt-BR" sz="1150" b="1">
                  <a:solidFill>
                    <a:srgbClr val="CB441F"/>
                  </a:solidFill>
                  <a:effectLst/>
                </a:rPr>
                <a:t>A Campanha PrEvCan foi iniciada pela EONS e está em execução em associação </a:t>
              </a:r>
              <a:br>
                <a:rPr lang="pt-BR" sz="1150" b="1">
                  <a:solidFill>
                    <a:srgbClr val="CB441F"/>
                  </a:solidFill>
                  <a:effectLst/>
                </a:rPr>
              </a:br>
              <a:r>
                <a:rPr lang="pt-BR" sz="1150" b="1">
                  <a:solidFill>
                    <a:srgbClr val="CB441F"/>
                  </a:solidFill>
                  <a:effectLst/>
                </a:rPr>
                <a:t>com um parceiro essencial, a ESMO. Mais informações em:</a:t>
              </a:r>
              <a:r>
                <a:rPr lang="nl-BE" sz="1150" b="1">
                  <a:solidFill>
                    <a:srgbClr val="CB441F"/>
                  </a:solidFill>
                  <a:cs typeface="Aharoni" panose="02010803020104030203" pitchFamily="2" charset="-79"/>
                </a:rPr>
                <a:t> www.cancernurse.eu/</a:t>
              </a:r>
              <a:r>
                <a:rPr lang="cs-CZ" sz="1150" b="1">
                  <a:solidFill>
                    <a:srgbClr val="CB441F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150" b="1">
                  <a:solidFill>
                    <a:srgbClr val="CB441F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>
                  <a:solidFill>
                    <a:srgbClr val="2585C2"/>
                  </a:solidFill>
                  <a:cs typeface="Aharoni" panose="02010803020104030203" pitchFamily="2" charset="-79"/>
                </a:rPr>
              </a:br>
              <a:endParaRPr lang="en-GB" sz="1200" b="1">
                <a:solidFill>
                  <a:srgbClr val="2585C2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090156D-E277-E586-4E43-AA7E5156F2CF}"/>
                </a:ext>
              </a:extLst>
            </p:cNvPr>
            <p:cNvGrpSpPr/>
            <p:nvPr/>
          </p:nvGrpSpPr>
          <p:grpSpPr>
            <a:xfrm>
              <a:off x="109469" y="9271254"/>
              <a:ext cx="474731" cy="475488"/>
              <a:chOff x="-302004" y="1916250"/>
              <a:chExt cx="2823923" cy="2823924"/>
            </a:xfrm>
          </p:grpSpPr>
          <p:sp>
            <p:nvSpPr>
              <p:cNvPr id="15" name="Ovaal 2">
                <a:extLst>
                  <a:ext uri="{FF2B5EF4-FFF2-40B4-BE49-F238E27FC236}">
                    <a16:creationId xmlns:a16="http://schemas.microsoft.com/office/drawing/2014/main" id="{5B77C06A-9C9C-28FC-FFF5-09673D7C7179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>
                  <a:solidFill>
                    <a:schemeClr val="tx1"/>
                  </a:solidFill>
                </a:endParaRPr>
              </a:p>
            </p:txBody>
          </p:sp>
          <p:pic>
            <p:nvPicPr>
              <p:cNvPr id="16" name="Picture 1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EF25E170-4107-7277-C1C2-05A9963901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7" y="2002330"/>
                <a:ext cx="2669715" cy="2651758"/>
              </a:xfrm>
              <a:prstGeom prst="ellipse">
                <a:avLst/>
              </a:prstGeom>
            </p:spPr>
          </p:pic>
        </p:grp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A45808D-E689-D2D8-DED4-FE7296865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" r="36621" b="-13923"/>
            <a:stretch/>
          </p:blipFill>
          <p:spPr>
            <a:xfrm>
              <a:off x="6178594" y="9374630"/>
              <a:ext cx="569937" cy="268736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E47A144-180E-5E6A-50D8-F8386037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B73E246-807E-C3C7-084F-47958B2E75B9}"/>
              </a:ext>
            </a:extLst>
          </p:cNvPr>
          <p:cNvGrpSpPr/>
          <p:nvPr/>
        </p:nvGrpSpPr>
        <p:grpSpPr>
          <a:xfrm>
            <a:off x="2428872" y="400970"/>
            <a:ext cx="1989288" cy="1912325"/>
            <a:chOff x="2428872" y="400970"/>
            <a:chExt cx="1989288" cy="1912325"/>
          </a:xfrm>
        </p:grpSpPr>
        <p:sp>
          <p:nvSpPr>
            <p:cNvPr id="21" name="Ovaal 41">
              <a:extLst>
                <a:ext uri="{FF2B5EF4-FFF2-40B4-BE49-F238E27FC236}">
                  <a16:creationId xmlns:a16="http://schemas.microsoft.com/office/drawing/2014/main" id="{12EEE0AF-4CA4-60F9-3A21-A57BC6B51745}"/>
                </a:ext>
              </a:extLst>
            </p:cNvPr>
            <p:cNvSpPr/>
            <p:nvPr/>
          </p:nvSpPr>
          <p:spPr>
            <a:xfrm>
              <a:off x="2513475" y="400970"/>
              <a:ext cx="1831042" cy="1801368"/>
            </a:xfrm>
            <a:prstGeom prst="ellipse">
              <a:avLst/>
            </a:prstGeom>
            <a:solidFill>
              <a:srgbClr val="CB44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/>
              <a:r>
                <a:rPr lang="en-US" sz="800" b="1">
                  <a:solidFill>
                    <a:srgbClr val="C93C16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SDFGSG</a:t>
              </a: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25E3D654-A85E-CE10-7EE1-8AF9A75B5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783" y="439732"/>
              <a:ext cx="642425" cy="64008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AF17D55-3C3E-0B80-4A36-96DB5C2AB925}"/>
                </a:ext>
              </a:extLst>
            </p:cNvPr>
            <p:cNvSpPr txBox="1"/>
            <p:nvPr/>
          </p:nvSpPr>
          <p:spPr>
            <a:xfrm>
              <a:off x="2428872" y="1097578"/>
              <a:ext cx="1989288" cy="121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  <a:t>NÃO FUME</a:t>
              </a:r>
              <a:endParaRPr lang="cs-CZ" sz="115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endParaRPr>
            </a:p>
            <a:p>
              <a:pPr algn="ctr"/>
              <a:r>
                <a:rPr lang="en-GB" sz="600" b="1">
                  <a:solidFill>
                    <a:srgbClr val="CB441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  <a:t>c</a:t>
              </a:r>
              <a:br>
                <a:rPr lang="en-GB" sz="14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</a:br>
              <a:r>
                <a:rPr lang="en-US" sz="115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  <a:t>NÃO </a:t>
              </a:r>
              <a:r>
                <a:rPr lang="en-GB" sz="115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  <a:t>USE  </a:t>
              </a:r>
              <a:br>
                <a:rPr lang="en-GB" sz="115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</a:br>
              <a:r>
                <a:rPr lang="en-GB" sz="115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  <a:t>QUALQUER FORMA </a:t>
              </a:r>
              <a:br>
                <a:rPr lang="en-GB" sz="115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</a:br>
              <a:r>
                <a:rPr lang="en-GB" sz="115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  <a:t>DE TABACO</a:t>
              </a:r>
              <a:endParaRPr lang="nl-BE" sz="115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endParaRPr>
            </a:p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259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F4DD1535-2251-7B05-304A-C388EF831102}"/>
              </a:ext>
            </a:extLst>
          </p:cNvPr>
          <p:cNvGrpSpPr/>
          <p:nvPr/>
        </p:nvGrpSpPr>
        <p:grpSpPr>
          <a:xfrm>
            <a:off x="-10968" y="183874"/>
            <a:ext cx="6868968" cy="9833066"/>
            <a:chOff x="-10968" y="183874"/>
            <a:chExt cx="6868968" cy="9833066"/>
          </a:xfrm>
        </p:grpSpPr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8" name="Ovaal 2">
              <a:extLst>
                <a:ext uri="{FF2B5EF4-FFF2-40B4-BE49-F238E27FC236}">
                  <a16:creationId xmlns:a16="http://schemas.microsoft.com/office/drawing/2014/main" id="{3CE28E64-9DFF-495E-943E-1EF7A3AC4AEC}"/>
                </a:ext>
              </a:extLst>
            </p:cNvPr>
            <p:cNvSpPr/>
            <p:nvPr/>
          </p:nvSpPr>
          <p:spPr>
            <a:xfrm>
              <a:off x="4638584" y="405661"/>
              <a:ext cx="1795893" cy="18301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>
                <a:solidFill>
                  <a:schemeClr val="tx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782258" y="4615315"/>
              <a:ext cx="536935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/>
            </a:p>
            <a:p>
              <a:pPr algn="ctr"/>
              <a:r>
                <a:rPr lang="pt-BR" sz="3200" b="1" i="0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Mensagens </a:t>
              </a:r>
              <a:br>
                <a:rPr lang="pt-BR" sz="3200" b="1" i="0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pt-BR" sz="3200" b="1" i="0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para os profissionais de saúde</a:t>
              </a:r>
              <a:endParaRPr lang="en-GB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F268630-BD56-5974-05BC-65061B25E372}"/>
                </a:ext>
              </a:extLst>
            </p:cNvPr>
            <p:cNvGrpSpPr/>
            <p:nvPr/>
          </p:nvGrpSpPr>
          <p:grpSpPr>
            <a:xfrm>
              <a:off x="431721" y="415290"/>
              <a:ext cx="1792224" cy="1792224"/>
              <a:chOff x="1433852" y="1700836"/>
              <a:chExt cx="2823923" cy="2823924"/>
            </a:xfrm>
          </p:grpSpPr>
          <p:sp>
            <p:nvSpPr>
              <p:cNvPr id="51" name="Ovaal 2">
                <a:extLst>
                  <a:ext uri="{FF2B5EF4-FFF2-40B4-BE49-F238E27FC236}">
                    <a16:creationId xmlns:a16="http://schemas.microsoft.com/office/drawing/2014/main" id="{9C93B14D-BD0F-E427-FDB3-4BD3E6FBFB8A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>
                  <a:solidFill>
                    <a:schemeClr val="tx1"/>
                  </a:solidFill>
                </a:endParaRPr>
              </a:p>
            </p:txBody>
          </p:sp>
          <p:pic>
            <p:nvPicPr>
              <p:cNvPr id="52" name="Picture 5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9F2241EA-A7EE-3E66-FE34-8D64ECFBE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5A2ED27-6654-C86D-4362-C224CBAB60A3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CD637A1-F330-1934-74B0-A9D1B66EA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7BEC18E-FA51-63AF-6F6C-8AC332EAAC5C}"/>
                </a:ext>
              </a:extLst>
            </p:cNvPr>
            <p:cNvGrpSpPr/>
            <p:nvPr/>
          </p:nvGrpSpPr>
          <p:grpSpPr>
            <a:xfrm>
              <a:off x="2428872" y="400970"/>
              <a:ext cx="1989288" cy="1912325"/>
              <a:chOff x="2428872" y="400970"/>
              <a:chExt cx="1989288" cy="1912325"/>
            </a:xfrm>
          </p:grpSpPr>
          <p:sp>
            <p:nvSpPr>
              <p:cNvPr id="23" name="Ovaal 41">
                <a:extLst>
                  <a:ext uri="{FF2B5EF4-FFF2-40B4-BE49-F238E27FC236}">
                    <a16:creationId xmlns:a16="http://schemas.microsoft.com/office/drawing/2014/main" id="{31F2C303-F306-CED0-BBB2-4629758EFAF4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46EC78E6-2A57-E4C3-A8A0-C3C8CBFBBC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DBBE7D3-9004-A949-F74C-20BCF7CDB0A9}"/>
                  </a:ext>
                </a:extLst>
              </p:cNvPr>
              <p:cNvSpPr txBox="1"/>
              <p:nvPr/>
            </p:nvSpPr>
            <p:spPr>
              <a:xfrm>
                <a:off x="2428872" y="1097578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NÃO FUME</a:t>
                </a:r>
                <a:endParaRPr lang="cs-CZ" sz="115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600" b="1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US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NÃO </a:t>
                </a:r>
                <a: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USE  </a:t>
                </a:r>
                <a:b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QUALQUER FORMA </a:t>
                </a:r>
                <a:b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DE TABACO</a:t>
                </a:r>
                <a:endParaRPr lang="nl-BE" sz="115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0586BDA-E445-9B6C-4F99-0D51DA0D2DF6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D87440E-3510-8041-419C-A3A25853F00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DBE1183-8293-79D6-B3BE-B9BBB4AD8D37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>
                    <a:solidFill>
                      <a:srgbClr val="CB441F"/>
                    </a:solidFill>
                    <a:effectLst/>
                  </a:rPr>
                  <a:t>A Campanha PrEvCan foi iniciada pela EONS e está em execução em associação </a:t>
                </a:r>
                <a:br>
                  <a:rPr lang="pt-BR" sz="1150" b="1">
                    <a:solidFill>
                      <a:srgbClr val="CB441F"/>
                    </a:solidFill>
                    <a:effectLst/>
                  </a:rPr>
                </a:br>
                <a:r>
                  <a:rPr lang="pt-BR" sz="1150" b="1">
                    <a:solidFill>
                      <a:srgbClr val="CB441F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0D366355-0DCC-1202-A43D-F7659D6B58F9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1" name="Ovaal 2">
                  <a:extLst>
                    <a:ext uri="{FF2B5EF4-FFF2-40B4-BE49-F238E27FC236}">
                      <a16:creationId xmlns:a16="http://schemas.microsoft.com/office/drawing/2014/main" id="{86E4C9A0-D00B-BCAD-19A5-82033AAB4A6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2" name="Picture 31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A52196F-FC78-B627-5D87-1F6CFEB1AC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94EE20A2-F898-FF01-B1D7-C1D0FD31D8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35275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FB588507-513E-DBA0-8F32-40CC1C47885E}"/>
              </a:ext>
            </a:extLst>
          </p:cNvPr>
          <p:cNvGrpSpPr/>
          <p:nvPr/>
        </p:nvGrpSpPr>
        <p:grpSpPr>
          <a:xfrm>
            <a:off x="-10968" y="0"/>
            <a:ext cx="6868968" cy="10016940"/>
            <a:chOff x="-10968" y="0"/>
            <a:chExt cx="6868968" cy="10016940"/>
          </a:xfrm>
        </p:grpSpPr>
        <p:pic>
          <p:nvPicPr>
            <p:cNvPr id="4" name="Picture 3" descr="Shape, arrow&#10;&#10;Description automatically generated">
              <a:extLst>
                <a:ext uri="{FF2B5EF4-FFF2-40B4-BE49-F238E27FC236}">
                  <a16:creationId xmlns:a16="http://schemas.microsoft.com/office/drawing/2014/main" id="{06B8948F-718C-485F-BDFD-A94F99348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3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41" y="3458612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/>
                <a:t>A cessação tabágica é uma parte essencial da prevenção primária, secundária e terciária</a:t>
              </a:r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35936" y="4069815"/>
              <a:ext cx="5384799" cy="26976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t-BR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 cessação tabágica </a:t>
              </a:r>
              <a:br>
                <a:rPr lang="pt-BR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t-BR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é uma parte essencial da prevenção primária, secundária e terciária</a:t>
              </a:r>
              <a:endParaRPr lang="en-US" sz="4000" b="1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B7F307-DEA1-0E5A-3534-81E443AB2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2516773-BC09-D198-EAC5-4A77F24C29FD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5970"/>
              <a:chOff x="-10968" y="400970"/>
              <a:chExt cx="6868968" cy="961597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0468394-C450-59BB-DCDD-44CD174D760C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1441CDA5-8590-20DC-BD77-79F063B5509C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E9ADB37-CC03-E0F6-9584-651DE96043AA}"/>
                    </a:ext>
                  </a:extLst>
                </p:cNvPr>
                <p:cNvSpPr/>
                <p:nvPr/>
              </p:nvSpPr>
              <p:spPr>
                <a:xfrm>
                  <a:off x="506524" y="879745"/>
                  <a:ext cx="1663980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Insira o logotipo </a:t>
                  </a:r>
                  <a:b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da sua organização </a:t>
                  </a:r>
                  <a:b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aqui</a:t>
                  </a:r>
                  <a:endParaRPr lang="en-US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C377C42-CD5E-75F4-869D-798B158D09AA}"/>
                  </a:ext>
                </a:extLst>
              </p:cNvPr>
              <p:cNvGrpSpPr/>
              <p:nvPr/>
            </p:nvGrpSpPr>
            <p:grpSpPr>
              <a:xfrm>
                <a:off x="2428872" y="400970"/>
                <a:ext cx="1989288" cy="1912325"/>
                <a:chOff x="2428872" y="400970"/>
                <a:chExt cx="1989288" cy="1912325"/>
              </a:xfrm>
            </p:grpSpPr>
            <p:sp>
              <p:nvSpPr>
                <p:cNvPr id="34" name="Ovaal 41">
                  <a:extLst>
                    <a:ext uri="{FF2B5EF4-FFF2-40B4-BE49-F238E27FC236}">
                      <a16:creationId xmlns:a16="http://schemas.microsoft.com/office/drawing/2014/main" id="{2113F8B5-657B-4496-085E-D28096C2B59E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5" name="Picture 34" descr="Icon&#10;&#10;Description automatically generated">
                  <a:extLst>
                    <a:ext uri="{FF2B5EF4-FFF2-40B4-BE49-F238E27FC236}">
                      <a16:creationId xmlns:a16="http://schemas.microsoft.com/office/drawing/2014/main" id="{150C0F63-4FEC-693F-94F1-31BB036FF1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12D0C34-8F2B-528F-4B51-3EE48DF5AA62}"/>
                    </a:ext>
                  </a:extLst>
                </p:cNvPr>
                <p:cNvSpPr txBox="1"/>
                <p:nvPr/>
              </p:nvSpPr>
              <p:spPr>
                <a:xfrm>
                  <a:off x="2428872" y="1097578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NÃO FUME</a:t>
                  </a:r>
                  <a:endParaRPr lang="cs-CZ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600" b="1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US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NÃO </a:t>
                  </a: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USE  </a:t>
                  </a:r>
                  <a:b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QUALQUER FORMA </a:t>
                  </a:r>
                  <a:b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DE TABACO</a:t>
                  </a:r>
                  <a:endParaRPr lang="nl-BE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FD45924-2970-F5D7-C6B0-5055EB730604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3241"/>
                <a:chOff x="-10968" y="9113699"/>
                <a:chExt cx="6868968" cy="903241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A20A0472-AF0B-828B-521F-839D68E710C9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FF9F457-2DDF-A42F-E189-D79C40DC9632}"/>
                    </a:ext>
                  </a:extLst>
                </p:cNvPr>
                <p:cNvSpPr txBox="1"/>
                <p:nvPr/>
              </p:nvSpPr>
              <p:spPr>
                <a:xfrm>
                  <a:off x="-10968" y="9170554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pt-BR" sz="1150" b="1">
                      <a:solidFill>
                        <a:srgbClr val="CB441F"/>
                      </a:solidFill>
                      <a:effectLst/>
                    </a:rPr>
                    <a:t>A Campanha PrEvCan foi iniciada pela EONS e está em execução em associação </a:t>
                  </a:r>
                  <a:br>
                    <a:rPr lang="pt-BR" sz="1150" b="1">
                      <a:solidFill>
                        <a:srgbClr val="CB441F"/>
                      </a:solidFill>
                      <a:effectLst/>
                    </a:rPr>
                  </a:br>
                  <a:r>
                    <a:rPr lang="pt-BR" sz="1150" b="1">
                      <a:solidFill>
                        <a:srgbClr val="CB441F"/>
                      </a:solidFill>
                      <a:effectLst/>
                    </a:rPr>
                    <a:t>com um parceiro essencial, a ESMO. Mais informações em:</a:t>
                  </a:r>
                  <a:r>
                    <a:rPr lang="nl-BE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1987465B-76B0-A067-78FB-11F02E985F6B}"/>
                    </a:ext>
                  </a:extLst>
                </p:cNvPr>
                <p:cNvGrpSpPr/>
                <p:nvPr/>
              </p:nvGrpSpPr>
              <p:grpSpPr>
                <a:xfrm>
                  <a:off x="109469" y="9271254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29" name="Ovaal 2">
                    <a:extLst>
                      <a:ext uri="{FF2B5EF4-FFF2-40B4-BE49-F238E27FC236}">
                        <a16:creationId xmlns:a16="http://schemas.microsoft.com/office/drawing/2014/main" id="{91FBC4D5-C474-0ABA-5CFC-CBB8FC822F80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0" name="Picture 2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DEB2807C-82B5-1D5D-8482-29BFA3F6BE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7" y="2002330"/>
                    <a:ext cx="2669715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28" name="Graphic 27">
                  <a:extLst>
                    <a:ext uri="{FF2B5EF4-FFF2-40B4-BE49-F238E27FC236}">
                      <a16:creationId xmlns:a16="http://schemas.microsoft.com/office/drawing/2014/main" id="{F6B572D2-1E86-E71F-FA23-2EB6FB3D82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178594" y="9374630"/>
                  <a:ext cx="569937" cy="268736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014828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94FE968B-58EC-FD73-67B0-CD25DEDE3528}"/>
              </a:ext>
            </a:extLst>
          </p:cNvPr>
          <p:cNvGrpSpPr/>
          <p:nvPr/>
        </p:nvGrpSpPr>
        <p:grpSpPr>
          <a:xfrm>
            <a:off x="-10968" y="0"/>
            <a:ext cx="6868968" cy="10016940"/>
            <a:chOff x="-10968" y="0"/>
            <a:chExt cx="6868968" cy="10016940"/>
          </a:xfrm>
        </p:grpSpPr>
        <p:pic>
          <p:nvPicPr>
            <p:cNvPr id="12" name="Picture 11" descr="A doctor and a patient&#10;&#10;Description automatically generated with low confidence">
              <a:extLst>
                <a:ext uri="{FF2B5EF4-FFF2-40B4-BE49-F238E27FC236}">
                  <a16:creationId xmlns:a16="http://schemas.microsoft.com/office/drawing/2014/main" id="{5C6041F1-512A-40E2-9301-2185411A1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02" r="16844"/>
            <a:stretch/>
          </p:blipFill>
          <p:spPr>
            <a:xfrm>
              <a:off x="0" y="0"/>
              <a:ext cx="6857999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267481" y="3193143"/>
              <a:ext cx="6379940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412003" y="3226999"/>
              <a:ext cx="6178517" cy="3313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t-BR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Questione os hábitos tabágicos dos seus doentes. </a:t>
              </a:r>
              <a:br>
                <a:rPr lang="pt-BR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t-BR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Ofereça aconselhamento, apoio e seguimento.</a:t>
              </a:r>
              <a:endParaRPr lang="en-US" sz="4000" b="1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3A78153-88F8-EB8E-61E5-D6F9538B3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30AC1B2-6592-2473-7F74-50A390127189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5970"/>
              <a:chOff x="-10968" y="400970"/>
              <a:chExt cx="6868968" cy="961597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F10C26CA-2635-C74F-ABD7-567612FD31CB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20CEE6AB-7C75-5D23-7924-F139291E790B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7225C7DD-5954-1960-5BB6-CB3F1D0A5390}"/>
                    </a:ext>
                  </a:extLst>
                </p:cNvPr>
                <p:cNvSpPr/>
                <p:nvPr/>
              </p:nvSpPr>
              <p:spPr>
                <a:xfrm>
                  <a:off x="506524" y="879745"/>
                  <a:ext cx="1663980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Insira o logotipo </a:t>
                  </a:r>
                  <a:b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da sua organização </a:t>
                  </a:r>
                  <a:b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aqui</a:t>
                  </a:r>
                  <a:endParaRPr lang="en-US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CDC3369-6FB6-B2A3-532C-F84FF64B2343}"/>
                  </a:ext>
                </a:extLst>
              </p:cNvPr>
              <p:cNvGrpSpPr/>
              <p:nvPr/>
            </p:nvGrpSpPr>
            <p:grpSpPr>
              <a:xfrm>
                <a:off x="2428872" y="400970"/>
                <a:ext cx="1989288" cy="1912325"/>
                <a:chOff x="2428872" y="400970"/>
                <a:chExt cx="1989288" cy="1912325"/>
              </a:xfrm>
            </p:grpSpPr>
            <p:sp>
              <p:nvSpPr>
                <p:cNvPr id="34" name="Ovaal 41">
                  <a:extLst>
                    <a:ext uri="{FF2B5EF4-FFF2-40B4-BE49-F238E27FC236}">
                      <a16:creationId xmlns:a16="http://schemas.microsoft.com/office/drawing/2014/main" id="{FE2C8A43-703E-FE30-CA3F-519316595DC9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5" name="Picture 34" descr="Icon&#10;&#10;Description automatically generated">
                  <a:extLst>
                    <a:ext uri="{FF2B5EF4-FFF2-40B4-BE49-F238E27FC236}">
                      <a16:creationId xmlns:a16="http://schemas.microsoft.com/office/drawing/2014/main" id="{76D57125-C0FF-D539-E12D-DE8715202F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5606464-173E-5926-B044-D2431C83D563}"/>
                    </a:ext>
                  </a:extLst>
                </p:cNvPr>
                <p:cNvSpPr txBox="1"/>
                <p:nvPr/>
              </p:nvSpPr>
              <p:spPr>
                <a:xfrm>
                  <a:off x="2428872" y="1097578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NÃO FUME</a:t>
                  </a:r>
                  <a:endParaRPr lang="cs-CZ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600" b="1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US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NÃO </a:t>
                  </a: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USE  </a:t>
                  </a:r>
                  <a:b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QUALQUER FORMA </a:t>
                  </a:r>
                  <a:b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DE TABACO</a:t>
                  </a:r>
                  <a:endParaRPr lang="nl-BE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EED19BD-AC43-F557-245D-2A3CEDCD528A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3241"/>
                <a:chOff x="-10968" y="9113699"/>
                <a:chExt cx="6868968" cy="903241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99A39CE-2A65-64FA-CC86-2A2ECA904235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CB5F39B-4465-48B6-E3C1-B97C4B4CD23B}"/>
                    </a:ext>
                  </a:extLst>
                </p:cNvPr>
                <p:cNvSpPr txBox="1"/>
                <p:nvPr/>
              </p:nvSpPr>
              <p:spPr>
                <a:xfrm>
                  <a:off x="-10968" y="9170554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pt-BR" sz="1150" b="1">
                      <a:solidFill>
                        <a:srgbClr val="CB441F"/>
                      </a:solidFill>
                      <a:effectLst/>
                    </a:rPr>
                    <a:t>A Campanha PrEvCan foi iniciada pela EONS e está em execução em associação </a:t>
                  </a:r>
                  <a:br>
                    <a:rPr lang="pt-BR" sz="1150" b="1">
                      <a:solidFill>
                        <a:srgbClr val="CB441F"/>
                      </a:solidFill>
                      <a:effectLst/>
                    </a:rPr>
                  </a:br>
                  <a:r>
                    <a:rPr lang="pt-BR" sz="1150" b="1">
                      <a:solidFill>
                        <a:srgbClr val="CB441F"/>
                      </a:solidFill>
                      <a:effectLst/>
                    </a:rPr>
                    <a:t>com um parceiro essencial, a ESMO. Mais informações em:</a:t>
                  </a:r>
                  <a:r>
                    <a:rPr lang="nl-BE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34F0C7E7-AC1A-FA8B-F240-A44EFCDAEDC4}"/>
                    </a:ext>
                  </a:extLst>
                </p:cNvPr>
                <p:cNvGrpSpPr/>
                <p:nvPr/>
              </p:nvGrpSpPr>
              <p:grpSpPr>
                <a:xfrm>
                  <a:off x="109469" y="9271254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29" name="Ovaal 2">
                    <a:extLst>
                      <a:ext uri="{FF2B5EF4-FFF2-40B4-BE49-F238E27FC236}">
                        <a16:creationId xmlns:a16="http://schemas.microsoft.com/office/drawing/2014/main" id="{23E2CC86-39B3-D51C-D59F-7893E590FCC8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0" name="Picture 2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6FF5314-478A-A5DE-B2C6-A3825D81E2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7" y="2002330"/>
                    <a:ext cx="2669715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28" name="Graphic 27">
                  <a:extLst>
                    <a:ext uri="{FF2B5EF4-FFF2-40B4-BE49-F238E27FC236}">
                      <a16:creationId xmlns:a16="http://schemas.microsoft.com/office/drawing/2014/main" id="{68F702E5-FDD3-660F-9686-CE52AB0825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178594" y="9374630"/>
                  <a:ext cx="569937" cy="268736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750913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44116CA-6C9E-2EDD-9B8F-1E9351A3EAB2}"/>
              </a:ext>
            </a:extLst>
          </p:cNvPr>
          <p:cNvGrpSpPr/>
          <p:nvPr/>
        </p:nvGrpSpPr>
        <p:grpSpPr>
          <a:xfrm>
            <a:off x="-10968" y="-7088"/>
            <a:ext cx="6868968" cy="10024028"/>
            <a:chOff x="-10968" y="-7088"/>
            <a:chExt cx="6868968" cy="10024028"/>
          </a:xfrm>
        </p:grpSpPr>
        <p:pic>
          <p:nvPicPr>
            <p:cNvPr id="4" name="Picture 3" descr="A doctor showing a patient something on the paper&#10;&#10;Description automatically generated with medium confidence">
              <a:extLst>
                <a:ext uri="{FF2B5EF4-FFF2-40B4-BE49-F238E27FC236}">
                  <a16:creationId xmlns:a16="http://schemas.microsoft.com/office/drawing/2014/main" id="{B44B8427-22ED-4B0F-8C7F-21C00AE2B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4"/>
            <a:stretch/>
          </p:blipFill>
          <p:spPr>
            <a:xfrm>
              <a:off x="0" y="-7088"/>
              <a:ext cx="6858000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76786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76786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41" y="3186055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35936" y="3537918"/>
              <a:ext cx="5384799" cy="2654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>
                <a:solidFill>
                  <a:srgbClr val="CC431F"/>
                </a:solidFill>
                <a:latin typeface="Cal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t-BR" sz="4000" b="1">
                  <a:solidFill>
                    <a:srgbClr val="CC431F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Refira os métodos de cessação tabágica baseados na evidência.</a:t>
              </a:r>
              <a:endParaRPr lang="en-US" sz="4000" b="1">
                <a:solidFill>
                  <a:srgbClr val="CC431F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BFE643C-6A6B-0F53-22F1-E0CDB846F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89914"/>
              <a:ext cx="1827452" cy="1828800"/>
            </a:xfrm>
            <a:prstGeom prst="ellipse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992260B-8EE3-5B86-721C-6578CFE721DD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5970"/>
              <a:chOff x="-10968" y="400970"/>
              <a:chExt cx="6868968" cy="961597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F4B7D087-2A0B-3CB7-533F-C03216819041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4EEE518F-5AF2-D126-B0B0-086BF84613BE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3C583109-9329-5860-9380-AB4FBD56B0F8}"/>
                    </a:ext>
                  </a:extLst>
                </p:cNvPr>
                <p:cNvSpPr/>
                <p:nvPr/>
              </p:nvSpPr>
              <p:spPr>
                <a:xfrm>
                  <a:off x="506524" y="879745"/>
                  <a:ext cx="1663980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Insira o logotipo </a:t>
                  </a:r>
                  <a:b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da sua organização </a:t>
                  </a:r>
                  <a:b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aqui</a:t>
                  </a:r>
                  <a:endParaRPr lang="en-US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1555ABB-C044-84B2-BDF3-EB05182E140C}"/>
                  </a:ext>
                </a:extLst>
              </p:cNvPr>
              <p:cNvGrpSpPr/>
              <p:nvPr/>
            </p:nvGrpSpPr>
            <p:grpSpPr>
              <a:xfrm>
                <a:off x="2428872" y="400970"/>
                <a:ext cx="1989288" cy="1912325"/>
                <a:chOff x="2428872" y="400970"/>
                <a:chExt cx="1989288" cy="1912325"/>
              </a:xfrm>
            </p:grpSpPr>
            <p:sp>
              <p:nvSpPr>
                <p:cNvPr id="34" name="Ovaal 41">
                  <a:extLst>
                    <a:ext uri="{FF2B5EF4-FFF2-40B4-BE49-F238E27FC236}">
                      <a16:creationId xmlns:a16="http://schemas.microsoft.com/office/drawing/2014/main" id="{C62FDB18-3C6F-69F4-D5BC-E45060BE9D29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5" name="Picture 34" descr="Icon&#10;&#10;Description automatically generated">
                  <a:extLst>
                    <a:ext uri="{FF2B5EF4-FFF2-40B4-BE49-F238E27FC236}">
                      <a16:creationId xmlns:a16="http://schemas.microsoft.com/office/drawing/2014/main" id="{C8D22375-6818-CC2F-0803-07B89052F7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14BB2A6-C869-F580-A78C-0403A30F3AEC}"/>
                    </a:ext>
                  </a:extLst>
                </p:cNvPr>
                <p:cNvSpPr txBox="1"/>
                <p:nvPr/>
              </p:nvSpPr>
              <p:spPr>
                <a:xfrm>
                  <a:off x="2428872" y="1097578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NÃO FUME</a:t>
                  </a:r>
                  <a:endParaRPr lang="cs-CZ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600" b="1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US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NÃO </a:t>
                  </a: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USE  </a:t>
                  </a:r>
                  <a:b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QUALQUER FORMA </a:t>
                  </a:r>
                  <a:b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DE TABACO</a:t>
                  </a:r>
                  <a:endParaRPr lang="nl-BE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EC02FC9-A43B-C9C4-0750-458951DFC7B9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3241"/>
                <a:chOff x="-10968" y="9113699"/>
                <a:chExt cx="6868968" cy="903241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AA229412-436E-FF39-14A3-93436D18F213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D826D2C-B261-DE1B-BB1E-7723B72D8B4A}"/>
                    </a:ext>
                  </a:extLst>
                </p:cNvPr>
                <p:cNvSpPr txBox="1"/>
                <p:nvPr/>
              </p:nvSpPr>
              <p:spPr>
                <a:xfrm>
                  <a:off x="-10968" y="9170554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pt-BR" sz="1150" b="1">
                      <a:solidFill>
                        <a:srgbClr val="CB441F"/>
                      </a:solidFill>
                      <a:effectLst/>
                    </a:rPr>
                    <a:t>A Campanha PrEvCan foi iniciada pela EONS e está em execução em associação </a:t>
                  </a:r>
                  <a:br>
                    <a:rPr lang="pt-BR" sz="1150" b="1">
                      <a:solidFill>
                        <a:srgbClr val="CB441F"/>
                      </a:solidFill>
                      <a:effectLst/>
                    </a:rPr>
                  </a:br>
                  <a:r>
                    <a:rPr lang="pt-BR" sz="1150" b="1">
                      <a:solidFill>
                        <a:srgbClr val="CB441F"/>
                      </a:solidFill>
                      <a:effectLst/>
                    </a:rPr>
                    <a:t>com um parceiro essencial, a ESMO. Mais informações em:</a:t>
                  </a:r>
                  <a:r>
                    <a:rPr lang="nl-BE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48873CA5-FCD2-8F09-7342-84E2849E0C83}"/>
                    </a:ext>
                  </a:extLst>
                </p:cNvPr>
                <p:cNvGrpSpPr/>
                <p:nvPr/>
              </p:nvGrpSpPr>
              <p:grpSpPr>
                <a:xfrm>
                  <a:off x="109469" y="9271254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29" name="Ovaal 2">
                    <a:extLst>
                      <a:ext uri="{FF2B5EF4-FFF2-40B4-BE49-F238E27FC236}">
                        <a16:creationId xmlns:a16="http://schemas.microsoft.com/office/drawing/2014/main" id="{E1F392FF-EB76-35CB-34A2-6139B4252A8D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0" name="Picture 2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2978D82-24BB-D357-8E33-EEB78E64072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7" y="2002330"/>
                    <a:ext cx="2669715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28" name="Graphic 27">
                  <a:extLst>
                    <a:ext uri="{FF2B5EF4-FFF2-40B4-BE49-F238E27FC236}">
                      <a16:creationId xmlns:a16="http://schemas.microsoft.com/office/drawing/2014/main" id="{53F8AA47-FD5A-5B57-5EC6-620D55D70A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178594" y="9374630"/>
                  <a:ext cx="569937" cy="268736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255258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07672A8B-F9B9-0A4A-D8B0-A7F3DE759E2D}"/>
              </a:ext>
            </a:extLst>
          </p:cNvPr>
          <p:cNvGrpSpPr/>
          <p:nvPr/>
        </p:nvGrpSpPr>
        <p:grpSpPr>
          <a:xfrm>
            <a:off x="-10968" y="-1"/>
            <a:ext cx="6868968" cy="10016941"/>
            <a:chOff x="-10968" y="-1"/>
            <a:chExt cx="6868968" cy="100169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5B6EF37-345B-4575-A815-BF5166808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</a:blip>
            <a:srcRect l="27080" t="957" r="27235"/>
            <a:stretch/>
          </p:blipFill>
          <p:spPr>
            <a:xfrm>
              <a:off x="0" y="-1"/>
              <a:ext cx="6857998" cy="9911951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210578" y="3636462"/>
              <a:ext cx="6537552" cy="3019569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06326" y="3545006"/>
              <a:ext cx="6641804" cy="2654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t-BR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Preste especial atenção </a:t>
              </a:r>
              <a:br>
                <a:rPr lang="pt-BR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t-BR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aos doentes com recorrentes abusos de substâncias.</a:t>
              </a:r>
              <a:endParaRPr lang="en-US" sz="4000" b="1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37D2DAA-791C-3B45-7993-F1F07838A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CA6C941-F190-215A-0C5C-8F5E5EE53819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5970"/>
              <a:chOff x="-10968" y="400970"/>
              <a:chExt cx="6868968" cy="961597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38C5E90-48E3-E45A-44C4-434CE6194CDC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9B40C54D-2F3F-C2BE-E318-534E38AD1253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170B5F7F-AC02-C210-038D-5688D14EFD66}"/>
                    </a:ext>
                  </a:extLst>
                </p:cNvPr>
                <p:cNvSpPr/>
                <p:nvPr/>
              </p:nvSpPr>
              <p:spPr>
                <a:xfrm>
                  <a:off x="506524" y="879745"/>
                  <a:ext cx="1663980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Insira o logotipo </a:t>
                  </a:r>
                  <a:b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da sua organização </a:t>
                  </a:r>
                  <a:b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aqui</a:t>
                  </a:r>
                  <a:endParaRPr lang="en-US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215F310-74E6-F9D8-2F0A-A0DF50DC6488}"/>
                  </a:ext>
                </a:extLst>
              </p:cNvPr>
              <p:cNvGrpSpPr/>
              <p:nvPr/>
            </p:nvGrpSpPr>
            <p:grpSpPr>
              <a:xfrm>
                <a:off x="2428872" y="400970"/>
                <a:ext cx="1989288" cy="1912325"/>
                <a:chOff x="2428872" y="400970"/>
                <a:chExt cx="1989288" cy="1912325"/>
              </a:xfrm>
            </p:grpSpPr>
            <p:sp>
              <p:nvSpPr>
                <p:cNvPr id="34" name="Ovaal 41">
                  <a:extLst>
                    <a:ext uri="{FF2B5EF4-FFF2-40B4-BE49-F238E27FC236}">
                      <a16:creationId xmlns:a16="http://schemas.microsoft.com/office/drawing/2014/main" id="{BA447405-DBB8-1078-939C-8377104CEDC3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5" name="Picture 34" descr="Icon&#10;&#10;Description automatically generated">
                  <a:extLst>
                    <a:ext uri="{FF2B5EF4-FFF2-40B4-BE49-F238E27FC236}">
                      <a16:creationId xmlns:a16="http://schemas.microsoft.com/office/drawing/2014/main" id="{7D9D36A8-D1F5-4CB8-ACF4-8A2AA6B5AC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CEFF66F-1C25-1835-9DB0-1EFFB30E9951}"/>
                    </a:ext>
                  </a:extLst>
                </p:cNvPr>
                <p:cNvSpPr txBox="1"/>
                <p:nvPr/>
              </p:nvSpPr>
              <p:spPr>
                <a:xfrm>
                  <a:off x="2428872" y="1097578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NÃO FUME</a:t>
                  </a:r>
                  <a:endParaRPr lang="cs-CZ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600" b="1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US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NÃO </a:t>
                  </a: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USE  </a:t>
                  </a:r>
                  <a:b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QUALQUER FORMA </a:t>
                  </a:r>
                  <a:b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DE TABACO</a:t>
                  </a:r>
                  <a:endParaRPr lang="nl-BE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B2919BD-D11D-F190-1775-17650BA0732E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3241"/>
                <a:chOff x="-10968" y="9113699"/>
                <a:chExt cx="6868968" cy="903241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D90A537-DE6B-D4C3-7919-C51AA36DBBAC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EEFCAB8-B51C-1248-F22F-F5C99948CF81}"/>
                    </a:ext>
                  </a:extLst>
                </p:cNvPr>
                <p:cNvSpPr txBox="1"/>
                <p:nvPr/>
              </p:nvSpPr>
              <p:spPr>
                <a:xfrm>
                  <a:off x="-10968" y="9170554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pt-BR" sz="1150" b="1">
                      <a:solidFill>
                        <a:srgbClr val="CB441F"/>
                      </a:solidFill>
                      <a:effectLst/>
                    </a:rPr>
                    <a:t>A Campanha PrEvCan foi iniciada pela EONS e está em execução em associação </a:t>
                  </a:r>
                  <a:br>
                    <a:rPr lang="pt-BR" sz="1150" b="1">
                      <a:solidFill>
                        <a:srgbClr val="CB441F"/>
                      </a:solidFill>
                      <a:effectLst/>
                    </a:rPr>
                  </a:br>
                  <a:r>
                    <a:rPr lang="pt-BR" sz="1150" b="1">
                      <a:solidFill>
                        <a:srgbClr val="CB441F"/>
                      </a:solidFill>
                      <a:effectLst/>
                    </a:rPr>
                    <a:t>com um parceiro essencial, a ESMO. Mais informações em:</a:t>
                  </a:r>
                  <a:r>
                    <a:rPr lang="nl-BE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FBBE4085-6E3A-CB44-0F12-A1E51F60EF3A}"/>
                    </a:ext>
                  </a:extLst>
                </p:cNvPr>
                <p:cNvGrpSpPr/>
                <p:nvPr/>
              </p:nvGrpSpPr>
              <p:grpSpPr>
                <a:xfrm>
                  <a:off x="109469" y="9271254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29" name="Ovaal 2">
                    <a:extLst>
                      <a:ext uri="{FF2B5EF4-FFF2-40B4-BE49-F238E27FC236}">
                        <a16:creationId xmlns:a16="http://schemas.microsoft.com/office/drawing/2014/main" id="{7824BCD8-1CC1-C85A-74CD-80E16ACDC41A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0" name="Picture 2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6A6828D-11B8-FBD5-7C8A-99DA02DD27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7" y="2002330"/>
                    <a:ext cx="2669715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28" name="Graphic 27">
                  <a:extLst>
                    <a:ext uri="{FF2B5EF4-FFF2-40B4-BE49-F238E27FC236}">
                      <a16:creationId xmlns:a16="http://schemas.microsoft.com/office/drawing/2014/main" id="{D2417797-E222-1039-F98C-2C9A1ABAD9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178594" y="9374630"/>
                  <a:ext cx="569937" cy="268736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261746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029A4898-F1B1-2C28-4C0D-C96A8E8E2814}"/>
              </a:ext>
            </a:extLst>
          </p:cNvPr>
          <p:cNvGrpSpPr/>
          <p:nvPr/>
        </p:nvGrpSpPr>
        <p:grpSpPr>
          <a:xfrm>
            <a:off x="-10968" y="0"/>
            <a:ext cx="7247967" cy="10016940"/>
            <a:chOff x="-10968" y="0"/>
            <a:chExt cx="7247967" cy="1001694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7EFD3AD-41DC-4565-8067-2BCEA9CC9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0" t="108" r="13777" b="30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2513475" y="2806843"/>
              <a:ext cx="4184428" cy="4597391"/>
            </a:xfrm>
            <a:prstGeom prst="roundRect">
              <a:avLst>
                <a:gd name="adj" fmla="val 8829"/>
              </a:avLst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852200" y="3743833"/>
              <a:ext cx="538479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/>
            </a:p>
            <a:p>
              <a:pPr algn="ctr"/>
              <a:r>
                <a:rPr lang="en-GB" sz="48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Texto</a:t>
              </a:r>
              <a:r>
                <a:rPr lang="en-GB" sz="48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8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8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personalizado</a:t>
              </a:r>
              <a:endParaRPr lang="en-GB" sz="7200" b="1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86201D3-4401-4063-BB89-564FCDEAE93D}"/>
                </a:ext>
              </a:extLst>
            </p:cNvPr>
            <p:cNvSpPr/>
            <p:nvPr/>
          </p:nvSpPr>
          <p:spPr>
            <a:xfrm>
              <a:off x="231045" y="5638552"/>
              <a:ext cx="2881794" cy="2793534"/>
            </a:xfrm>
            <a:prstGeom prst="ellipse">
              <a:avLst/>
            </a:prstGeom>
            <a:solidFill>
              <a:schemeClr val="bg1">
                <a:alpha val="69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 Box 2">
              <a:extLst>
                <a:ext uri="{FF2B5EF4-FFF2-40B4-BE49-F238E27FC236}">
                  <a16:creationId xmlns:a16="http://schemas.microsoft.com/office/drawing/2014/main" id="{AA753F54-9215-46A8-820F-375E0B75C9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023" y="5885260"/>
              <a:ext cx="2069838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CC431F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>
                <a:solidFill>
                  <a:srgbClr val="CC431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4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Insira</a:t>
              </a:r>
              <a:r>
                <a:rPr lang="en-US" sz="34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4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4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a </a:t>
              </a:r>
              <a:r>
                <a:rPr lang="en-US" sz="34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sua</a:t>
              </a:r>
              <a:r>
                <a:rPr lang="en-US" sz="34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4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fotografia</a:t>
              </a:r>
              <a:endParaRPr lang="en-GB" sz="3400" b="1">
                <a:solidFill>
                  <a:srgbClr val="CC431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8548400-28D4-9BFD-53B0-0D622771D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81B6740-C80A-204E-405D-C9B4FB048CD4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5970"/>
              <a:chOff x="-10968" y="400970"/>
              <a:chExt cx="6868968" cy="961597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D960EEA-04D7-03CE-6973-A09C41FE9DE9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50880DFA-171E-C3CE-26F0-C57285B134C9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38E9380F-55B1-0D98-C405-6B5A45D8969C}"/>
                    </a:ext>
                  </a:extLst>
                </p:cNvPr>
                <p:cNvSpPr/>
                <p:nvPr/>
              </p:nvSpPr>
              <p:spPr>
                <a:xfrm>
                  <a:off x="506524" y="879745"/>
                  <a:ext cx="1663980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Insira o logotipo </a:t>
                  </a:r>
                  <a:b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da sua organização </a:t>
                  </a:r>
                  <a:b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aqui</a:t>
                  </a:r>
                  <a:endParaRPr lang="en-US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117DD9A-E923-99FE-4980-EC07B9BBEBC3}"/>
                  </a:ext>
                </a:extLst>
              </p:cNvPr>
              <p:cNvGrpSpPr/>
              <p:nvPr/>
            </p:nvGrpSpPr>
            <p:grpSpPr>
              <a:xfrm>
                <a:off x="2428872" y="400970"/>
                <a:ext cx="1989288" cy="1912325"/>
                <a:chOff x="2428872" y="400970"/>
                <a:chExt cx="1989288" cy="1912325"/>
              </a:xfrm>
            </p:grpSpPr>
            <p:sp>
              <p:nvSpPr>
                <p:cNvPr id="33" name="Ovaal 41">
                  <a:extLst>
                    <a:ext uri="{FF2B5EF4-FFF2-40B4-BE49-F238E27FC236}">
                      <a16:creationId xmlns:a16="http://schemas.microsoft.com/office/drawing/2014/main" id="{8018B073-11FE-521A-91DF-D3F718F9655F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4" name="Picture 33" descr="Icon&#10;&#10;Description automatically generated">
                  <a:extLst>
                    <a:ext uri="{FF2B5EF4-FFF2-40B4-BE49-F238E27FC236}">
                      <a16:creationId xmlns:a16="http://schemas.microsoft.com/office/drawing/2014/main" id="{08F64DD4-86AD-CC87-8E6E-1486E410D6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AC693C4-7AB9-9805-B167-F297CD256AED}"/>
                    </a:ext>
                  </a:extLst>
                </p:cNvPr>
                <p:cNvSpPr txBox="1"/>
                <p:nvPr/>
              </p:nvSpPr>
              <p:spPr>
                <a:xfrm>
                  <a:off x="2428872" y="1097578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NÃO FUME</a:t>
                  </a:r>
                  <a:endParaRPr lang="cs-CZ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600" b="1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US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NÃO </a:t>
                  </a: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USE  </a:t>
                  </a:r>
                  <a:b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QUALQUER FORMA </a:t>
                  </a:r>
                  <a:b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DE TABACO</a:t>
                  </a:r>
                  <a:endParaRPr lang="nl-BE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403578B-4060-5AE5-57F1-E9AC4A55C689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3241"/>
                <a:chOff x="-10968" y="9113699"/>
                <a:chExt cx="6868968" cy="903241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DE7A5C8F-3E2B-4D3D-5085-E69588CD6895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A90B294-1866-8085-B5A1-4E3F720EDB89}"/>
                    </a:ext>
                  </a:extLst>
                </p:cNvPr>
                <p:cNvSpPr txBox="1"/>
                <p:nvPr/>
              </p:nvSpPr>
              <p:spPr>
                <a:xfrm>
                  <a:off x="-10968" y="9170554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pt-BR" sz="1150" b="1">
                      <a:solidFill>
                        <a:srgbClr val="CB441F"/>
                      </a:solidFill>
                      <a:effectLst/>
                    </a:rPr>
                    <a:t>A Campanha PrEvCan foi iniciada pela EONS e está em execução em associação </a:t>
                  </a:r>
                  <a:br>
                    <a:rPr lang="pt-BR" sz="1150" b="1">
                      <a:solidFill>
                        <a:srgbClr val="CB441F"/>
                      </a:solidFill>
                      <a:effectLst/>
                    </a:rPr>
                  </a:br>
                  <a:r>
                    <a:rPr lang="pt-BR" sz="1150" b="1">
                      <a:solidFill>
                        <a:srgbClr val="CB441F"/>
                      </a:solidFill>
                      <a:effectLst/>
                    </a:rPr>
                    <a:t>com um parceiro essencial, a ESMO. Mais informações em:</a:t>
                  </a:r>
                  <a:r>
                    <a:rPr lang="nl-BE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9B3308F1-892C-D94A-D745-CBD92CB38F67}"/>
                    </a:ext>
                  </a:extLst>
                </p:cNvPr>
                <p:cNvGrpSpPr/>
                <p:nvPr/>
              </p:nvGrpSpPr>
              <p:grpSpPr>
                <a:xfrm>
                  <a:off x="109469" y="9271254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1" name="Ovaal 2">
                    <a:extLst>
                      <a:ext uri="{FF2B5EF4-FFF2-40B4-BE49-F238E27FC236}">
                        <a16:creationId xmlns:a16="http://schemas.microsoft.com/office/drawing/2014/main" id="{559650DE-87B8-B6D5-62E5-CDC946E2350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2" name="Picture 3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02466B1-EDBB-BD7A-080B-5D8F6395CB2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7" y="2002330"/>
                    <a:ext cx="2669715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29" name="Graphic 28">
                  <a:extLst>
                    <a:ext uri="{FF2B5EF4-FFF2-40B4-BE49-F238E27FC236}">
                      <a16:creationId xmlns:a16="http://schemas.microsoft.com/office/drawing/2014/main" id="{4314C2F6-4231-16F4-82D7-7AF938EADA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178594" y="9374630"/>
                  <a:ext cx="569937" cy="268736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852278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7EFD3AD-41DC-4565-8067-2BCEA9CC95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 t="108" r="13777" b="30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754741" y="3193143"/>
            <a:ext cx="5547191" cy="4027714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754740" y="3356146"/>
            <a:ext cx="55471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/>
          </a:p>
          <a:p>
            <a:pPr algn="ctr"/>
            <a:r>
              <a:rPr lang="pt-BR" sz="4800" b="1" i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O tabagismo continua </a:t>
            </a:r>
            <a:br>
              <a:rPr lang="pt-BR" sz="4800" b="1" i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</a:br>
            <a:r>
              <a:rPr lang="pt-BR" sz="4800" b="1" i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a ser o maior factor de risco para cancro</a:t>
            </a:r>
            <a:endParaRPr lang="en-GB" sz="7200" b="1">
              <a:solidFill>
                <a:srgbClr val="CC43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2" descr="ESMO">
            <a:extLst>
              <a:ext uri="{FF2B5EF4-FFF2-40B4-BE49-F238E27FC236}">
                <a16:creationId xmlns:a16="http://schemas.microsoft.com/office/drawing/2014/main" id="{0FA88B47-E417-42DF-9954-02FCED7A53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AEF6221-3A17-E0FB-2506-AFF5FDD70A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EF103E3-B565-136F-F117-CDE8D759B3BD}"/>
              </a:ext>
            </a:extLst>
          </p:cNvPr>
          <p:cNvGrpSpPr/>
          <p:nvPr/>
        </p:nvGrpSpPr>
        <p:grpSpPr>
          <a:xfrm>
            <a:off x="-10968" y="400970"/>
            <a:ext cx="6868968" cy="9615970"/>
            <a:chOff x="-10968" y="400970"/>
            <a:chExt cx="6868968" cy="961597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9F07162-DAE1-4A45-A527-3A9C04B2DF14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C661C71-77CC-4B59-8B28-F64E06795A6C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121020-33C5-4F0A-9316-D6F715D55E39}"/>
                  </a:ext>
                </a:extLst>
              </p:cNvPr>
              <p:cNvSpPr/>
              <p:nvPr/>
            </p:nvSpPr>
            <p:spPr>
              <a:xfrm>
                <a:off x="506524" y="879745"/>
                <a:ext cx="1663980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Insira o logotipo </a:t>
                </a:r>
                <a:b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da sua organização </a:t>
                </a:r>
                <a:b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aqui</a:t>
                </a:r>
                <a:endParaRPr lang="en-US" sz="16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EAD6BC3-0950-CF6F-27DE-201702CE0720}"/>
                </a:ext>
              </a:extLst>
            </p:cNvPr>
            <p:cNvGrpSpPr/>
            <p:nvPr/>
          </p:nvGrpSpPr>
          <p:grpSpPr>
            <a:xfrm>
              <a:off x="2428872" y="400970"/>
              <a:ext cx="1989288" cy="1912325"/>
              <a:chOff x="2428872" y="400970"/>
              <a:chExt cx="1989288" cy="1912325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BC58433F-0865-59CE-4A0A-CA1CAE91E4C0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9" name="Picture 8" descr="Icon&#10;&#10;Description automatically generated">
                <a:extLst>
                  <a:ext uri="{FF2B5EF4-FFF2-40B4-BE49-F238E27FC236}">
                    <a16:creationId xmlns:a16="http://schemas.microsoft.com/office/drawing/2014/main" id="{9C8D554E-5779-644C-5AE8-A8D16D1C3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02EC81E-6434-8362-1309-0B4DFB42959A}"/>
                  </a:ext>
                </a:extLst>
              </p:cNvPr>
              <p:cNvSpPr txBox="1"/>
              <p:nvPr/>
            </p:nvSpPr>
            <p:spPr>
              <a:xfrm>
                <a:off x="2428872" y="1097578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NÃO FUME</a:t>
                </a:r>
                <a:endParaRPr lang="cs-CZ" sz="115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600" b="1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US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NÃO </a:t>
                </a:r>
                <a: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USE  </a:t>
                </a:r>
                <a:b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QUALQUER FORMA </a:t>
                </a:r>
                <a:b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DE TABACO</a:t>
                </a:r>
                <a:endParaRPr lang="nl-BE" sz="115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AC048DE-CBCD-5EE6-2818-C10295DF0742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5FFAAF4-E4E8-7FC2-664C-BD36A1854FF5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F5E1C1-9E8D-21F9-09E8-B0CBB3C57327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>
                    <a:solidFill>
                      <a:srgbClr val="CB441F"/>
                    </a:solidFill>
                    <a:effectLst/>
                  </a:rPr>
                  <a:t>A Campanha PrEvCan foi iniciada pela EONS e está em execução em associação </a:t>
                </a:r>
                <a:br>
                  <a:rPr lang="pt-BR" sz="1150" b="1">
                    <a:solidFill>
                      <a:srgbClr val="CB441F"/>
                    </a:solidFill>
                    <a:effectLst/>
                  </a:rPr>
                </a:br>
                <a:r>
                  <a:rPr lang="pt-BR" sz="1150" b="1">
                    <a:solidFill>
                      <a:srgbClr val="CB441F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D4DF180-135D-E8AC-5621-4273AD6C6ABF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8" name="Ovaal 2">
                  <a:extLst>
                    <a:ext uri="{FF2B5EF4-FFF2-40B4-BE49-F238E27FC236}">
                      <a16:creationId xmlns:a16="http://schemas.microsoft.com/office/drawing/2014/main" id="{871D29D0-77DF-28BC-7AE5-15C432B2DC5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9" name="Picture 28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E840E9C-96FF-2C98-F624-59776BBBBC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2850E2EF-D49C-F02F-C801-F0DD0D3066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83191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7CCAE1-C916-419F-AF51-DC448E630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4" b="13864"/>
          <a:stretch/>
        </p:blipFill>
        <p:spPr>
          <a:xfrm>
            <a:off x="0" y="-1"/>
            <a:ext cx="6858000" cy="9906001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154540" y="2978509"/>
            <a:ext cx="6537952" cy="4027714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83375" y="2870667"/>
            <a:ext cx="6658390" cy="40626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/>
          </a:p>
          <a:p>
            <a:pPr algn="ctr"/>
            <a:r>
              <a:rPr lang="pt-BR" sz="4800" b="1" i="0">
                <a:solidFill>
                  <a:srgbClr val="CC431F"/>
                </a:solidFill>
                <a:effectLst/>
                <a:latin typeface="Calibri"/>
                <a:cs typeface="Calibri"/>
              </a:rPr>
              <a:t>A maioria </a:t>
            </a:r>
            <a:br>
              <a:rPr lang="pt-BR" sz="4800" b="1" i="0">
                <a:effectLst/>
                <a:latin typeface="Calibri"/>
              </a:rPr>
            </a:br>
            <a:r>
              <a:rPr lang="pt-BR" sz="4800" b="1" i="0">
                <a:solidFill>
                  <a:srgbClr val="CC431F"/>
                </a:solidFill>
                <a:effectLst/>
                <a:latin typeface="Calibri"/>
                <a:cs typeface="Calibri"/>
              </a:rPr>
              <a:t>dos cigarros electrónicos </a:t>
            </a:r>
            <a:br>
              <a:rPr lang="pt-BR" sz="4800" b="1" i="0">
                <a:effectLst/>
                <a:latin typeface="Calibri"/>
              </a:rPr>
            </a:br>
            <a:r>
              <a:rPr lang="pt-BR" sz="4800" b="1" i="0">
                <a:solidFill>
                  <a:srgbClr val="CC431F"/>
                </a:solidFill>
                <a:effectLst/>
                <a:latin typeface="Calibri"/>
                <a:cs typeface="Calibri"/>
              </a:rPr>
              <a:t>contêm nicotina </a:t>
            </a:r>
            <a:br>
              <a:rPr lang="pt-BR" sz="4800" b="1" i="0">
                <a:effectLst/>
                <a:latin typeface="Calibri"/>
              </a:rPr>
            </a:br>
            <a:r>
              <a:rPr lang="pt-BR" sz="4800" b="1" i="0">
                <a:solidFill>
                  <a:srgbClr val="CC431F"/>
                </a:solidFill>
                <a:effectLst/>
                <a:latin typeface="Calibri"/>
                <a:cs typeface="Calibri"/>
              </a:rPr>
              <a:t>e por isso causam dependência</a:t>
            </a:r>
            <a:endParaRPr lang="en-GB" sz="7200" b="1">
              <a:solidFill>
                <a:srgbClr val="CC43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72374E-5B0B-412B-7CFE-87E46C93A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BCEE53A-86AC-3AD3-9691-4772F9D7D823}"/>
              </a:ext>
            </a:extLst>
          </p:cNvPr>
          <p:cNvGrpSpPr/>
          <p:nvPr/>
        </p:nvGrpSpPr>
        <p:grpSpPr>
          <a:xfrm>
            <a:off x="-10968" y="400970"/>
            <a:ext cx="6868968" cy="9615970"/>
            <a:chOff x="-10968" y="400970"/>
            <a:chExt cx="6868968" cy="961597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89F73A8-DC3F-56D4-2B42-3AC8F6C19163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7496322-1F52-6232-DCB7-1F43E97EA53B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66EC5AD-9183-AD94-1A4F-611BB0DA4BA2}"/>
                  </a:ext>
                </a:extLst>
              </p:cNvPr>
              <p:cNvSpPr/>
              <p:nvPr/>
            </p:nvSpPr>
            <p:spPr>
              <a:xfrm>
                <a:off x="506524" y="879745"/>
                <a:ext cx="1663980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Insira o logotipo </a:t>
                </a:r>
                <a:b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da sua organização </a:t>
                </a:r>
                <a:b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aqui</a:t>
                </a:r>
                <a:endParaRPr lang="en-US" sz="16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8B3F149-17D6-37CA-EF9F-377CD01565FB}"/>
                </a:ext>
              </a:extLst>
            </p:cNvPr>
            <p:cNvGrpSpPr/>
            <p:nvPr/>
          </p:nvGrpSpPr>
          <p:grpSpPr>
            <a:xfrm>
              <a:off x="2428872" y="400970"/>
              <a:ext cx="1989288" cy="1912325"/>
              <a:chOff x="2428872" y="400970"/>
              <a:chExt cx="1989288" cy="1912325"/>
            </a:xfrm>
          </p:grpSpPr>
          <p:sp>
            <p:nvSpPr>
              <p:cNvPr id="33" name="Ovaal 41">
                <a:extLst>
                  <a:ext uri="{FF2B5EF4-FFF2-40B4-BE49-F238E27FC236}">
                    <a16:creationId xmlns:a16="http://schemas.microsoft.com/office/drawing/2014/main" id="{29674AC3-B795-8BC1-C4A1-ED87FE1C1367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4" name="Picture 33" descr="Icon&#10;&#10;Description automatically generated">
                <a:extLst>
                  <a:ext uri="{FF2B5EF4-FFF2-40B4-BE49-F238E27FC236}">
                    <a16:creationId xmlns:a16="http://schemas.microsoft.com/office/drawing/2014/main" id="{7008FFA1-8C69-42B5-F302-1E8669CE3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6E60B66-DBA3-5F00-18AD-C0484C7F529C}"/>
                  </a:ext>
                </a:extLst>
              </p:cNvPr>
              <p:cNvSpPr txBox="1"/>
              <p:nvPr/>
            </p:nvSpPr>
            <p:spPr>
              <a:xfrm>
                <a:off x="2428872" y="1097578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NÃO FUME</a:t>
                </a:r>
                <a:endParaRPr lang="cs-CZ" sz="115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600" b="1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US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NÃO </a:t>
                </a:r>
                <a: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USE  </a:t>
                </a:r>
                <a:b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QUALQUER FORMA </a:t>
                </a:r>
                <a:b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DE TABACO</a:t>
                </a:r>
                <a:endParaRPr lang="nl-BE" sz="115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C42A378-923B-56BA-C682-20DAB897DB6D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16B8C6F-7409-8D66-185C-46DF52CB6CA9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2BD8FF9-0865-903A-1A48-AD94A7C29EB1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>
                    <a:solidFill>
                      <a:srgbClr val="CB441F"/>
                    </a:solidFill>
                    <a:effectLst/>
                  </a:rPr>
                  <a:t>A Campanha PrEvCan foi iniciada pela EONS e está em execução em associação </a:t>
                </a:r>
                <a:br>
                  <a:rPr lang="pt-BR" sz="1150" b="1">
                    <a:solidFill>
                      <a:srgbClr val="CB441F"/>
                    </a:solidFill>
                    <a:effectLst/>
                  </a:rPr>
                </a:br>
                <a:r>
                  <a:rPr lang="pt-BR" sz="1150" b="1">
                    <a:solidFill>
                      <a:srgbClr val="CB441F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7EFA956-F1E3-780A-396F-FA3590C8DFDA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1" name="Ovaal 2">
                  <a:extLst>
                    <a:ext uri="{FF2B5EF4-FFF2-40B4-BE49-F238E27FC236}">
                      <a16:creationId xmlns:a16="http://schemas.microsoft.com/office/drawing/2014/main" id="{45797947-8435-8C91-2764-82F25B7CC5B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2" name="Picture 31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5C71F84-4A58-D585-4BC6-943501855D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DE362AE7-BA0C-6548-AED0-3C3614EDEC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01373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pen&#10;&#10;Description automatically generated with medium confidence">
            <a:extLst>
              <a:ext uri="{FF2B5EF4-FFF2-40B4-BE49-F238E27FC236}">
                <a16:creationId xmlns:a16="http://schemas.microsoft.com/office/drawing/2014/main" id="{F7A6BE77-10AE-4F12-B6E1-97F498000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97" r="1" b="14758"/>
          <a:stretch/>
        </p:blipFill>
        <p:spPr>
          <a:xfrm rot="16200000">
            <a:off x="-1531043" y="1516957"/>
            <a:ext cx="9920088" cy="6858000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359146" y="3613087"/>
            <a:ext cx="6200053" cy="3278541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416405" y="3350452"/>
            <a:ext cx="599233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/>
          </a:p>
          <a:p>
            <a:pPr algn="ctr"/>
            <a:r>
              <a:rPr lang="pt-BR" sz="4000" b="1" i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O uso </a:t>
            </a:r>
            <a:br>
              <a:rPr lang="pt-BR" sz="4000" b="1" i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</a:br>
            <a:r>
              <a:rPr lang="pt-BR" sz="4000" b="1" i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de cigarros electrónicos não é seguro </a:t>
            </a:r>
            <a:br>
              <a:rPr lang="pt-BR" sz="4000" b="1" i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</a:br>
            <a:r>
              <a:rPr lang="pt-BR" sz="4000" b="1" i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para crianças, adolescentes </a:t>
            </a:r>
            <a:br>
              <a:rPr lang="pt-BR" sz="4000" b="1" i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</a:br>
            <a:r>
              <a:rPr lang="pt-BR" sz="4000" b="1" i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e jovens adultos</a:t>
            </a:r>
            <a:endParaRPr lang="en-GB" sz="16600" b="1">
              <a:solidFill>
                <a:srgbClr val="CC43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47E6CD-4CB9-2867-3D91-51A8897332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B0DB433-5615-DE5B-9E3E-C7A605BD3F96}"/>
              </a:ext>
            </a:extLst>
          </p:cNvPr>
          <p:cNvGrpSpPr/>
          <p:nvPr/>
        </p:nvGrpSpPr>
        <p:grpSpPr>
          <a:xfrm>
            <a:off x="-10968" y="400970"/>
            <a:ext cx="6868968" cy="9615970"/>
            <a:chOff x="-10968" y="400970"/>
            <a:chExt cx="6868968" cy="961597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9EF8750-810D-AA5D-D559-F3405451250C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8FBA7E2-6F0D-D420-E840-38FEF3024C4F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F337F03-FEAC-3EA5-D18B-D5E45655B5C6}"/>
                  </a:ext>
                </a:extLst>
              </p:cNvPr>
              <p:cNvSpPr/>
              <p:nvPr/>
            </p:nvSpPr>
            <p:spPr>
              <a:xfrm>
                <a:off x="506524" y="879745"/>
                <a:ext cx="1663980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Insira o logotipo </a:t>
                </a:r>
                <a:b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da sua organização </a:t>
                </a:r>
                <a:b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aqui</a:t>
                </a:r>
                <a:endParaRPr lang="en-US" sz="16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2545A9A-E337-AEE0-15EF-70E6BE394BC4}"/>
                </a:ext>
              </a:extLst>
            </p:cNvPr>
            <p:cNvGrpSpPr/>
            <p:nvPr/>
          </p:nvGrpSpPr>
          <p:grpSpPr>
            <a:xfrm>
              <a:off x="2428872" y="400970"/>
              <a:ext cx="1989288" cy="1912325"/>
              <a:chOff x="2428872" y="400970"/>
              <a:chExt cx="1989288" cy="1912325"/>
            </a:xfrm>
          </p:grpSpPr>
          <p:sp>
            <p:nvSpPr>
              <p:cNvPr id="31" name="Ovaal 41">
                <a:extLst>
                  <a:ext uri="{FF2B5EF4-FFF2-40B4-BE49-F238E27FC236}">
                    <a16:creationId xmlns:a16="http://schemas.microsoft.com/office/drawing/2014/main" id="{B7542ED7-4F10-A636-3511-D7F2A6F89064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AF45A3EE-CD34-4961-D308-5736A625D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0983AF6-FBFA-4BA8-6861-640C3817EC01}"/>
                  </a:ext>
                </a:extLst>
              </p:cNvPr>
              <p:cNvSpPr txBox="1"/>
              <p:nvPr/>
            </p:nvSpPr>
            <p:spPr>
              <a:xfrm>
                <a:off x="2428872" y="1097578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NÃO FUME</a:t>
                </a:r>
                <a:endParaRPr lang="cs-CZ" sz="115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600" b="1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US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NÃO </a:t>
                </a:r>
                <a: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USE  </a:t>
                </a:r>
                <a:b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QUALQUER FORMA </a:t>
                </a:r>
                <a:b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DE TABACO</a:t>
                </a:r>
                <a:endParaRPr lang="nl-BE" sz="115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FC01301-3660-018D-C6E7-D624F803A6CA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248AFA6-C396-BD18-3E48-19A3778D3F10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094B268-8F22-500E-A463-5598F33884FA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>
                    <a:solidFill>
                      <a:srgbClr val="CB441F"/>
                    </a:solidFill>
                    <a:effectLst/>
                  </a:rPr>
                  <a:t>A Campanha PrEvCan foi iniciada pela EONS e está em execução em associação </a:t>
                </a:r>
                <a:br>
                  <a:rPr lang="pt-BR" sz="1150" b="1">
                    <a:solidFill>
                      <a:srgbClr val="CB441F"/>
                    </a:solidFill>
                    <a:effectLst/>
                  </a:rPr>
                </a:br>
                <a:r>
                  <a:rPr lang="pt-BR" sz="1150" b="1">
                    <a:solidFill>
                      <a:srgbClr val="CB441F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29402F9-CD48-9870-0978-9892D20A349B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1CE086BD-6660-0AEE-3FD5-206B2E7EC21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0" name="Picture 29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51E12D27-4ACE-8FCB-0A3E-AEFB840D88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CC15A9B7-B451-4149-FC35-0E296511AE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43743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mmock on a table&#10;&#10;Description automatically generated with low confidence">
            <a:extLst>
              <a:ext uri="{FF2B5EF4-FFF2-40B4-BE49-F238E27FC236}">
                <a16:creationId xmlns:a16="http://schemas.microsoft.com/office/drawing/2014/main" id="{00ADE502-A7E5-4044-9652-70EC43A390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17" r="39168" b="25425"/>
          <a:stretch/>
        </p:blipFill>
        <p:spPr>
          <a:xfrm>
            <a:off x="0" y="0"/>
            <a:ext cx="6856234" cy="9906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680756" y="3477769"/>
            <a:ext cx="5733033" cy="4245428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854872" y="3707657"/>
            <a:ext cx="53847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O uso </a:t>
            </a:r>
            <a:br>
              <a:rPr lang="pt-BR" sz="4000" b="1" i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</a:br>
            <a:r>
              <a:rPr lang="pt-BR" sz="4000" b="1" i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de cachimbos de água está associado </a:t>
            </a:r>
            <a:br>
              <a:rPr lang="pt-BR" sz="4000" b="1" i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</a:br>
            <a:r>
              <a:rPr lang="pt-BR" sz="4000" b="1" i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ao cancro do pulmão </a:t>
            </a:r>
            <a:br>
              <a:rPr lang="pt-BR" sz="4000" b="1" i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</a:br>
            <a:r>
              <a:rPr lang="pt-BR" sz="4000" b="1" i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e a outras </a:t>
            </a:r>
            <a:br>
              <a:rPr lang="pt-BR" sz="4000" b="1" i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</a:br>
            <a:r>
              <a:rPr lang="pt-BR" sz="4000" b="1" i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doenças respiratórias</a:t>
            </a:r>
            <a:endParaRPr lang="en-GB" sz="7200" b="1">
              <a:solidFill>
                <a:srgbClr val="CC43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4E8CD7-C525-0DDD-9448-C56226711D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65DB409-A96A-BE9D-0971-DB3C0F56D019}"/>
              </a:ext>
            </a:extLst>
          </p:cNvPr>
          <p:cNvGrpSpPr/>
          <p:nvPr/>
        </p:nvGrpSpPr>
        <p:grpSpPr>
          <a:xfrm>
            <a:off x="-10968" y="400970"/>
            <a:ext cx="6868968" cy="9615970"/>
            <a:chOff x="-10968" y="400970"/>
            <a:chExt cx="6868968" cy="961597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86BF115-C9F0-2E42-D6A3-BC3D8D7E46B3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0B3829D-2303-C2E4-73F6-A2B1ADAC5C37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BD5CD35-9B4A-9CC7-2191-4AB15FF959E4}"/>
                  </a:ext>
                </a:extLst>
              </p:cNvPr>
              <p:cNvSpPr/>
              <p:nvPr/>
            </p:nvSpPr>
            <p:spPr>
              <a:xfrm>
                <a:off x="506524" y="879745"/>
                <a:ext cx="1663980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Insira o logotipo </a:t>
                </a:r>
                <a:b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da sua organização </a:t>
                </a:r>
                <a:b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aqui</a:t>
                </a:r>
                <a:endParaRPr lang="en-US" sz="16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930370B-6247-569F-AE98-36C8CB228EA9}"/>
                </a:ext>
              </a:extLst>
            </p:cNvPr>
            <p:cNvGrpSpPr/>
            <p:nvPr/>
          </p:nvGrpSpPr>
          <p:grpSpPr>
            <a:xfrm>
              <a:off x="2428872" y="400970"/>
              <a:ext cx="1989288" cy="1912325"/>
              <a:chOff x="2428872" y="400970"/>
              <a:chExt cx="1989288" cy="1912325"/>
            </a:xfrm>
          </p:grpSpPr>
          <p:sp>
            <p:nvSpPr>
              <p:cNvPr id="31" name="Ovaal 41">
                <a:extLst>
                  <a:ext uri="{FF2B5EF4-FFF2-40B4-BE49-F238E27FC236}">
                    <a16:creationId xmlns:a16="http://schemas.microsoft.com/office/drawing/2014/main" id="{1C7EFEC4-939E-5B24-D23B-98FE3E9B975A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9D343506-1C59-A052-F1E5-28DC25488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0C98844-3374-F3AB-9460-B41A478403A4}"/>
                  </a:ext>
                </a:extLst>
              </p:cNvPr>
              <p:cNvSpPr txBox="1"/>
              <p:nvPr/>
            </p:nvSpPr>
            <p:spPr>
              <a:xfrm>
                <a:off x="2428872" y="1097578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NÃO FUME</a:t>
                </a:r>
                <a:endParaRPr lang="cs-CZ" sz="115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600" b="1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US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NÃO </a:t>
                </a:r>
                <a: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USE  </a:t>
                </a:r>
                <a:b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QUALQUER FORMA </a:t>
                </a:r>
                <a:b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DE TABACO</a:t>
                </a:r>
                <a:endParaRPr lang="nl-BE" sz="115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A33CF9E-C9CC-570D-8BBC-E86E5A126FC0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1CD4FB8-6516-2EB3-F992-46B1B21DA7B2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2B6EF08-7648-4F2F-7B18-231051090246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>
                    <a:solidFill>
                      <a:srgbClr val="CB441F"/>
                    </a:solidFill>
                    <a:effectLst/>
                  </a:rPr>
                  <a:t>A Campanha PrEvCan foi iniciada pela EONS e está em execução em associação </a:t>
                </a:r>
                <a:br>
                  <a:rPr lang="pt-BR" sz="1150" b="1">
                    <a:solidFill>
                      <a:srgbClr val="CB441F"/>
                    </a:solidFill>
                    <a:effectLst/>
                  </a:rPr>
                </a:br>
                <a:r>
                  <a:rPr lang="pt-BR" sz="1150" b="1">
                    <a:solidFill>
                      <a:srgbClr val="CB441F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760B806-4302-5E71-FFAF-1BF9488121EB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33ADC838-3B8B-3831-B183-931C5F3ACD27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0" name="Picture 29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5ED334D-5852-2D04-ADBC-CAC11A7CD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CE3C1D22-547B-E378-4BCC-664D2C9092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8048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454CD98-83D9-A35A-7E28-58EF61720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94" r="27107" b="553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F5E6180-FC01-54B1-70E5-69581327E81E}"/>
              </a:ext>
            </a:extLst>
          </p:cNvPr>
          <p:cNvGrpSpPr/>
          <p:nvPr/>
        </p:nvGrpSpPr>
        <p:grpSpPr>
          <a:xfrm>
            <a:off x="667714" y="4203512"/>
            <a:ext cx="5547191" cy="4027714"/>
            <a:chOff x="720971" y="4091217"/>
            <a:chExt cx="5547191" cy="402771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20971" y="4091217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02166" y="4182040"/>
              <a:ext cx="5384799" cy="3313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/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O facto de não fumar </a:t>
              </a:r>
              <a:b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é benefico para si </a:t>
              </a:r>
              <a:b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e para as pessoas </a:t>
              </a:r>
              <a:b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que o rodeiam</a:t>
              </a:r>
              <a:endParaRPr lang="en-US" sz="4000" b="1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Freeform 72">
            <a:extLst>
              <a:ext uri="{FF2B5EF4-FFF2-40B4-BE49-F238E27FC236}">
                <a16:creationId xmlns:a16="http://schemas.microsoft.com/office/drawing/2014/main" id="{019EFB8D-F906-B52E-BCD1-36F549D3C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6" name="Freeform 74">
            <a:extLst>
              <a:ext uri="{FF2B5EF4-FFF2-40B4-BE49-F238E27FC236}">
                <a16:creationId xmlns:a16="http://schemas.microsoft.com/office/drawing/2014/main" id="{B59DE19C-DBA8-C5E7-D136-75DC9F383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C724C6B5-C23A-F0A1-D727-333143CAC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3B634C3-1F7A-D371-362B-8A9120847642}"/>
              </a:ext>
            </a:extLst>
          </p:cNvPr>
          <p:cNvGrpSpPr/>
          <p:nvPr/>
        </p:nvGrpSpPr>
        <p:grpSpPr>
          <a:xfrm>
            <a:off x="-10968" y="400970"/>
            <a:ext cx="6868968" cy="9615970"/>
            <a:chOff x="-10968" y="400970"/>
            <a:chExt cx="6868968" cy="96159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EE66F4F-7A92-7009-8BB6-5A2537058FE6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AE7B083-A38F-65B6-D329-CB2169A61D32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6631F90-26BD-9B80-071E-1BFD2C9AB9DB}"/>
                  </a:ext>
                </a:extLst>
              </p:cNvPr>
              <p:cNvSpPr/>
              <p:nvPr/>
            </p:nvSpPr>
            <p:spPr>
              <a:xfrm>
                <a:off x="506524" y="879745"/>
                <a:ext cx="1663980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Insira o logotipo </a:t>
                </a:r>
                <a:b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da sua organização </a:t>
                </a:r>
                <a:b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pt-BR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aqui</a:t>
                </a:r>
                <a:endParaRPr lang="en-US" sz="16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FDB7309-51D0-E2B4-F93E-D1BB60D141CC}"/>
                </a:ext>
              </a:extLst>
            </p:cNvPr>
            <p:cNvGrpSpPr/>
            <p:nvPr/>
          </p:nvGrpSpPr>
          <p:grpSpPr>
            <a:xfrm>
              <a:off x="2428872" y="400970"/>
              <a:ext cx="1989288" cy="1912325"/>
              <a:chOff x="2428872" y="400970"/>
              <a:chExt cx="1989288" cy="1912325"/>
            </a:xfrm>
          </p:grpSpPr>
          <p:sp>
            <p:nvSpPr>
              <p:cNvPr id="12" name="Ovaal 41">
                <a:extLst>
                  <a:ext uri="{FF2B5EF4-FFF2-40B4-BE49-F238E27FC236}">
                    <a16:creationId xmlns:a16="http://schemas.microsoft.com/office/drawing/2014/main" id="{C7EE5300-91D9-EAF6-68A3-52AB68098C20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63037D01-B154-2B6C-4790-C88624F0DC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083402-F5FE-4303-9420-2CDE84FFD9EE}"/>
                  </a:ext>
                </a:extLst>
              </p:cNvPr>
              <p:cNvSpPr txBox="1"/>
              <p:nvPr/>
            </p:nvSpPr>
            <p:spPr>
              <a:xfrm>
                <a:off x="2428872" y="1097578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NÃO FUME</a:t>
                </a:r>
                <a:endParaRPr lang="cs-CZ" sz="115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600" b="1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US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NÃO </a:t>
                </a:r>
                <a: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USE  </a:t>
                </a:r>
                <a:b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QUALQUER FORMA </a:t>
                </a:r>
                <a:b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DE TABACO</a:t>
                </a:r>
                <a:endParaRPr lang="nl-BE" sz="115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D8E8DE2-E8A0-A1BE-C511-E9163C11ACAC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98F0A80-AFCF-924F-2A10-52089D8F66C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F875575-129A-B25B-C333-F1C21ADD9EAA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>
                    <a:solidFill>
                      <a:srgbClr val="CB441F"/>
                    </a:solidFill>
                    <a:effectLst/>
                  </a:rPr>
                  <a:t>A Campanha PrEvCan foi iniciada pela EONS e está em execução em associação </a:t>
                </a:r>
                <a:br>
                  <a:rPr lang="pt-BR" sz="1150" b="1">
                    <a:solidFill>
                      <a:srgbClr val="CB441F"/>
                    </a:solidFill>
                    <a:effectLst/>
                  </a:rPr>
                </a:br>
                <a:r>
                  <a:rPr lang="pt-BR" sz="1150" b="1">
                    <a:solidFill>
                      <a:srgbClr val="CB441F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8849B8E-C644-808F-16C2-AD6C97C32E0B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0" name="Ovaal 2">
                  <a:extLst>
                    <a:ext uri="{FF2B5EF4-FFF2-40B4-BE49-F238E27FC236}">
                      <a16:creationId xmlns:a16="http://schemas.microsoft.com/office/drawing/2014/main" id="{0523BCB2-F8CF-AE96-00C3-EF9C05BA9582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1" name="Picture 1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533B6B9D-21B5-8A71-E4E7-00DE6A8F25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DE2F50AB-D255-40E9-2823-60CC049567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04446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DF9C2322-FAB7-414C-EFCE-BEFDA03ABFEB}"/>
              </a:ext>
            </a:extLst>
          </p:cNvPr>
          <p:cNvGrpSpPr/>
          <p:nvPr/>
        </p:nvGrpSpPr>
        <p:grpSpPr>
          <a:xfrm>
            <a:off x="-10968" y="0"/>
            <a:ext cx="7592290" cy="10016940"/>
            <a:chOff x="-10968" y="0"/>
            <a:chExt cx="7592290" cy="1001694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21C060-1F11-4BE7-980E-10DEC1CE4AFB}"/>
                </a:ext>
              </a:extLst>
            </p:cNvPr>
            <p:cNvSpPr/>
            <p:nvPr/>
          </p:nvSpPr>
          <p:spPr>
            <a:xfrm>
              <a:off x="0" y="0"/>
              <a:ext cx="6856234" cy="9905999"/>
            </a:xfrm>
            <a:prstGeom prst="rect">
              <a:avLst/>
            </a:prstGeom>
            <a:solidFill>
              <a:srgbClr val="313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8D3B98-395C-49D6-93CE-17E2CBE7C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5" r="14371" b="2384"/>
            <a:stretch/>
          </p:blipFill>
          <p:spPr>
            <a:xfrm>
              <a:off x="0" y="0"/>
              <a:ext cx="6858000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139290" y="4359150"/>
              <a:ext cx="3508131" cy="3494567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2196523" y="4531303"/>
              <a:ext cx="5384799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/>
            </a:p>
            <a:p>
              <a:pPr algn="ctr"/>
              <a: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Nunca </a:t>
              </a:r>
              <a:b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é tarde </a:t>
              </a:r>
              <a:b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para deixar </a:t>
              </a:r>
              <a:b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de fumar</a:t>
              </a:r>
              <a:endParaRPr lang="en-GB" sz="4000" b="1">
                <a:solidFill>
                  <a:srgbClr val="CC431F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3BFF6E7-C7F6-43BA-2D38-B39D5423F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78A582F-AE66-E287-01DC-C91179D0580B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5970"/>
              <a:chOff x="-10968" y="400970"/>
              <a:chExt cx="6868968" cy="961597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367A24A-E562-DBA2-05CF-E88A23A82DAD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7F37AD83-8693-1157-F1E2-8A9F637BECEF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43271C59-D757-1028-E604-F297DDC601C0}"/>
                    </a:ext>
                  </a:extLst>
                </p:cNvPr>
                <p:cNvSpPr/>
                <p:nvPr/>
              </p:nvSpPr>
              <p:spPr>
                <a:xfrm>
                  <a:off x="506524" y="879745"/>
                  <a:ext cx="1663980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Insira o logotipo </a:t>
                  </a:r>
                  <a:b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da sua organização </a:t>
                  </a:r>
                  <a:b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aqui</a:t>
                  </a:r>
                  <a:endParaRPr lang="en-US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C58655-9CDB-0073-E7E4-945409E063F5}"/>
                  </a:ext>
                </a:extLst>
              </p:cNvPr>
              <p:cNvGrpSpPr/>
              <p:nvPr/>
            </p:nvGrpSpPr>
            <p:grpSpPr>
              <a:xfrm>
                <a:off x="2428872" y="400970"/>
                <a:ext cx="1989288" cy="1912325"/>
                <a:chOff x="2428872" y="400970"/>
                <a:chExt cx="1989288" cy="1912325"/>
              </a:xfrm>
            </p:grpSpPr>
            <p:sp>
              <p:nvSpPr>
                <p:cNvPr id="35" name="Ovaal 41">
                  <a:extLst>
                    <a:ext uri="{FF2B5EF4-FFF2-40B4-BE49-F238E27FC236}">
                      <a16:creationId xmlns:a16="http://schemas.microsoft.com/office/drawing/2014/main" id="{0A1802A3-07F1-803B-62B0-049C0E867E1F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6" name="Picture 35" descr="Icon&#10;&#10;Description automatically generated">
                  <a:extLst>
                    <a:ext uri="{FF2B5EF4-FFF2-40B4-BE49-F238E27FC236}">
                      <a16:creationId xmlns:a16="http://schemas.microsoft.com/office/drawing/2014/main" id="{551DCEBE-F44E-39C9-34EE-7C911ACC33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FF45056-F488-6799-5D81-43B2F98A730B}"/>
                    </a:ext>
                  </a:extLst>
                </p:cNvPr>
                <p:cNvSpPr txBox="1"/>
                <p:nvPr/>
              </p:nvSpPr>
              <p:spPr>
                <a:xfrm>
                  <a:off x="2428872" y="1097578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NÃO FUME</a:t>
                  </a:r>
                  <a:endParaRPr lang="cs-CZ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600" b="1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US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NÃO </a:t>
                  </a: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USE  </a:t>
                  </a:r>
                  <a:b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QUALQUER FORMA </a:t>
                  </a:r>
                  <a:b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DE TABACO</a:t>
                  </a:r>
                  <a:endParaRPr lang="nl-BE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A004571-40DC-63F3-569A-BEB697D8E3DE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3241"/>
                <a:chOff x="-10968" y="9113699"/>
                <a:chExt cx="6868968" cy="903241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0C90313-D966-3E7B-C233-8605EB0D1C8E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3FCC7D3-5E18-5EEC-E1B4-828DC749DDC4}"/>
                    </a:ext>
                  </a:extLst>
                </p:cNvPr>
                <p:cNvSpPr txBox="1"/>
                <p:nvPr/>
              </p:nvSpPr>
              <p:spPr>
                <a:xfrm>
                  <a:off x="-10968" y="9170554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pt-BR" sz="1150" b="1">
                      <a:solidFill>
                        <a:srgbClr val="CB441F"/>
                      </a:solidFill>
                      <a:effectLst/>
                    </a:rPr>
                    <a:t>A Campanha PrEvCan foi iniciada pela EONS e está em execução em associação </a:t>
                  </a:r>
                  <a:br>
                    <a:rPr lang="pt-BR" sz="1150" b="1">
                      <a:solidFill>
                        <a:srgbClr val="CB441F"/>
                      </a:solidFill>
                      <a:effectLst/>
                    </a:rPr>
                  </a:br>
                  <a:r>
                    <a:rPr lang="pt-BR" sz="1150" b="1">
                      <a:solidFill>
                        <a:srgbClr val="CB441F"/>
                      </a:solidFill>
                      <a:effectLst/>
                    </a:rPr>
                    <a:t>com um parceiro essencial, a ESMO. Mais informações em:</a:t>
                  </a:r>
                  <a:r>
                    <a:rPr lang="nl-BE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30B6F71E-1C16-9794-BCEA-8F708BBCCB4F}"/>
                    </a:ext>
                  </a:extLst>
                </p:cNvPr>
                <p:cNvGrpSpPr/>
                <p:nvPr/>
              </p:nvGrpSpPr>
              <p:grpSpPr>
                <a:xfrm>
                  <a:off x="109469" y="9271254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E40E8393-05C5-DC18-EAA8-84B6F8A3BA99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1" name="Picture 30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82CE3FB-53B2-A239-6AAC-278AE676C8A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7" y="2002330"/>
                    <a:ext cx="2669715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29" name="Graphic 28">
                  <a:extLst>
                    <a:ext uri="{FF2B5EF4-FFF2-40B4-BE49-F238E27FC236}">
                      <a16:creationId xmlns:a16="http://schemas.microsoft.com/office/drawing/2014/main" id="{EF6DD83D-9714-DFCE-0DA6-F40B858AAD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178594" y="9374630"/>
                  <a:ext cx="569937" cy="268736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3550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A09BD4F1-ED0E-3955-72B8-0A8271582A67}"/>
              </a:ext>
            </a:extLst>
          </p:cNvPr>
          <p:cNvGrpSpPr/>
          <p:nvPr/>
        </p:nvGrpSpPr>
        <p:grpSpPr>
          <a:xfrm>
            <a:off x="-10968" y="0"/>
            <a:ext cx="7112329" cy="10016940"/>
            <a:chOff x="-10968" y="0"/>
            <a:chExt cx="7112329" cy="10016940"/>
          </a:xfrm>
        </p:grpSpPr>
        <p:pic>
          <p:nvPicPr>
            <p:cNvPr id="4" name="Picture 3" descr="A picture containing sky, outdoor, plant, cactus&#10;&#10;Description automatically generated">
              <a:extLst>
                <a:ext uri="{FF2B5EF4-FFF2-40B4-BE49-F238E27FC236}">
                  <a16:creationId xmlns:a16="http://schemas.microsoft.com/office/drawing/2014/main" id="{E368B386-A511-45F3-A4D2-832F82625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2" r="10726" b="16857"/>
            <a:stretch/>
          </p:blipFill>
          <p:spPr>
            <a:xfrm>
              <a:off x="0" y="0"/>
              <a:ext cx="6856234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2170504" y="3716461"/>
              <a:ext cx="4476917" cy="3512339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716562" y="3487696"/>
              <a:ext cx="5384799" cy="3313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Deixar de fumar </a:t>
              </a:r>
              <a:b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vai trazer benefícios para a sua saúde </a:t>
              </a:r>
              <a:b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e da sua família.</a:t>
              </a:r>
              <a:endParaRPr lang="en-US" sz="4000" b="1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4226F9A-0899-EDC4-4120-B03D961B6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8FA452E-9A1F-9836-2330-E18449C46654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5970"/>
              <a:chOff x="-10968" y="400970"/>
              <a:chExt cx="6868968" cy="961597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1BFACEC-4D4D-D3A4-9AE8-28A2EB0086F9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D10C5CBF-E280-BF13-6FC7-F84335418EF1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14FAAABF-947C-7B12-FCFB-1BDA7101AE21}"/>
                    </a:ext>
                  </a:extLst>
                </p:cNvPr>
                <p:cNvSpPr/>
                <p:nvPr/>
              </p:nvSpPr>
              <p:spPr>
                <a:xfrm>
                  <a:off x="506524" y="879745"/>
                  <a:ext cx="1663980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Insira o logotipo </a:t>
                  </a:r>
                  <a:b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da sua organização </a:t>
                  </a:r>
                  <a:b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aqui</a:t>
                  </a:r>
                  <a:endParaRPr lang="en-US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0A4EA148-2813-0802-13F2-3725E85A5714}"/>
                  </a:ext>
                </a:extLst>
              </p:cNvPr>
              <p:cNvGrpSpPr/>
              <p:nvPr/>
            </p:nvGrpSpPr>
            <p:grpSpPr>
              <a:xfrm>
                <a:off x="2428872" y="400970"/>
                <a:ext cx="1989288" cy="1912325"/>
                <a:chOff x="2428872" y="400970"/>
                <a:chExt cx="1989288" cy="1912325"/>
              </a:xfrm>
            </p:grpSpPr>
            <p:sp>
              <p:nvSpPr>
                <p:cNvPr id="34" name="Ovaal 41">
                  <a:extLst>
                    <a:ext uri="{FF2B5EF4-FFF2-40B4-BE49-F238E27FC236}">
                      <a16:creationId xmlns:a16="http://schemas.microsoft.com/office/drawing/2014/main" id="{9A36B348-2B3B-17B1-9704-7E85A0EB7201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5" name="Picture 34" descr="Icon&#10;&#10;Description automatically generated">
                  <a:extLst>
                    <a:ext uri="{FF2B5EF4-FFF2-40B4-BE49-F238E27FC236}">
                      <a16:creationId xmlns:a16="http://schemas.microsoft.com/office/drawing/2014/main" id="{085E59A8-8298-5A8A-C03C-50AC276B02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7B6A1379-6B63-DBAC-B805-4399CE68653E}"/>
                    </a:ext>
                  </a:extLst>
                </p:cNvPr>
                <p:cNvSpPr txBox="1"/>
                <p:nvPr/>
              </p:nvSpPr>
              <p:spPr>
                <a:xfrm>
                  <a:off x="2428872" y="1097578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NÃO FUME</a:t>
                  </a:r>
                  <a:endParaRPr lang="cs-CZ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600" b="1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US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NÃO </a:t>
                  </a: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USE  </a:t>
                  </a:r>
                  <a:b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QUALQUER FORMA </a:t>
                  </a:r>
                  <a:b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DE TABACO</a:t>
                  </a:r>
                  <a:endParaRPr lang="nl-BE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7CC8E62-FD49-F98C-FCAE-3867DB2BF22D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3241"/>
                <a:chOff x="-10968" y="9113699"/>
                <a:chExt cx="6868968" cy="903241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AE02B4F4-59AD-B73D-3F97-5A0F11D68D3A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67F5045-028A-B3A5-8DBF-1065AB21D330}"/>
                    </a:ext>
                  </a:extLst>
                </p:cNvPr>
                <p:cNvSpPr txBox="1"/>
                <p:nvPr/>
              </p:nvSpPr>
              <p:spPr>
                <a:xfrm>
                  <a:off x="-10968" y="9170554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pt-BR" sz="1150" b="1">
                      <a:solidFill>
                        <a:srgbClr val="CB441F"/>
                      </a:solidFill>
                      <a:effectLst/>
                    </a:rPr>
                    <a:t>A Campanha PrEvCan foi iniciada pela EONS e está em execução em associação </a:t>
                  </a:r>
                  <a:br>
                    <a:rPr lang="pt-BR" sz="1150" b="1">
                      <a:solidFill>
                        <a:srgbClr val="CB441F"/>
                      </a:solidFill>
                      <a:effectLst/>
                    </a:rPr>
                  </a:br>
                  <a:r>
                    <a:rPr lang="pt-BR" sz="1150" b="1">
                      <a:solidFill>
                        <a:srgbClr val="CB441F"/>
                      </a:solidFill>
                      <a:effectLst/>
                    </a:rPr>
                    <a:t>com um parceiro essencial, a ESMO. Mais informações em:</a:t>
                  </a:r>
                  <a:r>
                    <a:rPr lang="nl-BE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7BB4B7F6-615F-E878-5A3D-B04FE38B8DB6}"/>
                    </a:ext>
                  </a:extLst>
                </p:cNvPr>
                <p:cNvGrpSpPr/>
                <p:nvPr/>
              </p:nvGrpSpPr>
              <p:grpSpPr>
                <a:xfrm>
                  <a:off x="109469" y="9271254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29" name="Ovaal 2">
                    <a:extLst>
                      <a:ext uri="{FF2B5EF4-FFF2-40B4-BE49-F238E27FC236}">
                        <a16:creationId xmlns:a16="http://schemas.microsoft.com/office/drawing/2014/main" id="{41AB485E-1442-CEF4-B1F7-00DA7CD54CA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0" name="Picture 2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36833AD-D440-1F48-2E20-526863CBFF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7" y="2002330"/>
                    <a:ext cx="2669715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28" name="Graphic 27">
                  <a:extLst>
                    <a:ext uri="{FF2B5EF4-FFF2-40B4-BE49-F238E27FC236}">
                      <a16:creationId xmlns:a16="http://schemas.microsoft.com/office/drawing/2014/main" id="{B51A8205-ABC3-8A92-785E-C4161955BD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178594" y="9374630"/>
                  <a:ext cx="569937" cy="268736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07852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47049034-E6A0-8644-3DD2-41F5A8ED0B38}"/>
              </a:ext>
            </a:extLst>
          </p:cNvPr>
          <p:cNvGrpSpPr/>
          <p:nvPr/>
        </p:nvGrpSpPr>
        <p:grpSpPr>
          <a:xfrm>
            <a:off x="-10968" y="0"/>
            <a:ext cx="6868968" cy="10016940"/>
            <a:chOff x="-10968" y="0"/>
            <a:chExt cx="6868968" cy="10016940"/>
          </a:xfrm>
        </p:grpSpPr>
        <p:pic>
          <p:nvPicPr>
            <p:cNvPr id="4" name="Picture 3" descr="Two people sitting on a couch looking at a tablet&#10;&#10;Description automatically generated with medium confidence">
              <a:extLst>
                <a:ext uri="{FF2B5EF4-FFF2-40B4-BE49-F238E27FC236}">
                  <a16:creationId xmlns:a16="http://schemas.microsoft.com/office/drawing/2014/main" id="{14553C6D-DF25-4F98-95C5-CBE8E3229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7"/>
            <a:stretch/>
          </p:blipFill>
          <p:spPr>
            <a:xfrm>
              <a:off x="0" y="0"/>
              <a:ext cx="6856234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676568" y="3789203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757763" y="3845341"/>
              <a:ext cx="5384799" cy="3313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Peça apoio ao </a:t>
              </a:r>
              <a:b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seu enfermeiro </a:t>
              </a:r>
              <a:b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t-BR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ou a outro profissional de saúde.</a:t>
              </a:r>
              <a:endParaRPr lang="en-US" sz="4000" b="1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FD7C47-3D7B-DACE-9D4E-6CB2216DE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92D6FB4-5227-B9FF-ED8E-86A11CB3CF85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615970"/>
              <a:chOff x="-10968" y="400970"/>
              <a:chExt cx="6868968" cy="961597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8AF19FD8-4020-F2BF-EB5F-FA9300429337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EDC6299B-56D3-BAF6-F76D-8EC2524D8C2F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C7C340C9-45E3-A2FB-5D0C-08ABCC9513CE}"/>
                    </a:ext>
                  </a:extLst>
                </p:cNvPr>
                <p:cNvSpPr/>
                <p:nvPr/>
              </p:nvSpPr>
              <p:spPr>
                <a:xfrm>
                  <a:off x="506524" y="879745"/>
                  <a:ext cx="1663980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Insira o logotipo </a:t>
                  </a:r>
                  <a:b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da sua organização </a:t>
                  </a:r>
                  <a:b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pt-BR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aqui</a:t>
                  </a:r>
                  <a:endParaRPr lang="en-US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E1F7A31-BFEB-1DD5-7125-5437C84D5F7D}"/>
                  </a:ext>
                </a:extLst>
              </p:cNvPr>
              <p:cNvGrpSpPr/>
              <p:nvPr/>
            </p:nvGrpSpPr>
            <p:grpSpPr>
              <a:xfrm>
                <a:off x="2428872" y="400970"/>
                <a:ext cx="1989288" cy="1912325"/>
                <a:chOff x="2428872" y="400970"/>
                <a:chExt cx="1989288" cy="1912325"/>
              </a:xfrm>
            </p:grpSpPr>
            <p:sp>
              <p:nvSpPr>
                <p:cNvPr id="34" name="Ovaal 41">
                  <a:extLst>
                    <a:ext uri="{FF2B5EF4-FFF2-40B4-BE49-F238E27FC236}">
                      <a16:creationId xmlns:a16="http://schemas.microsoft.com/office/drawing/2014/main" id="{2B19F36B-FEDC-6170-60D3-B18ACB66E536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5" name="Picture 34" descr="Icon&#10;&#10;Description automatically generated">
                  <a:extLst>
                    <a:ext uri="{FF2B5EF4-FFF2-40B4-BE49-F238E27FC236}">
                      <a16:creationId xmlns:a16="http://schemas.microsoft.com/office/drawing/2014/main" id="{B071BE48-3E18-77FE-8A5A-6680CBB2BE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846942C-D5F7-4353-1CCD-D4762A61EFE2}"/>
                    </a:ext>
                  </a:extLst>
                </p:cNvPr>
                <p:cNvSpPr txBox="1"/>
                <p:nvPr/>
              </p:nvSpPr>
              <p:spPr>
                <a:xfrm>
                  <a:off x="2428872" y="1097578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NÃO FUME</a:t>
                  </a:r>
                  <a:endParaRPr lang="cs-CZ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600" b="1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US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NÃO </a:t>
                  </a: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USE  </a:t>
                  </a:r>
                  <a:b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QUALQUER FORMA </a:t>
                  </a:r>
                  <a:b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15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DE TABACO</a:t>
                  </a:r>
                  <a:endParaRPr lang="nl-BE" sz="115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74FAAE0-5DEA-4BBF-9CDF-4710A5AB52DF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3241"/>
                <a:chOff x="-10968" y="9113699"/>
                <a:chExt cx="6868968" cy="903241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794B3FB3-860C-68C9-ABD4-21B69FD063F5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20378CB-8357-86AE-9A85-FCC0ECF851A2}"/>
                    </a:ext>
                  </a:extLst>
                </p:cNvPr>
                <p:cNvSpPr txBox="1"/>
                <p:nvPr/>
              </p:nvSpPr>
              <p:spPr>
                <a:xfrm>
                  <a:off x="-10968" y="9170554"/>
                  <a:ext cx="6847076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pt-BR" sz="1150" b="1">
                      <a:solidFill>
                        <a:srgbClr val="CB441F"/>
                      </a:solidFill>
                      <a:effectLst/>
                    </a:rPr>
                    <a:t>A Campanha PrEvCan foi iniciada pela EONS e está em execução em associação </a:t>
                  </a:r>
                  <a:br>
                    <a:rPr lang="pt-BR" sz="1150" b="1">
                      <a:solidFill>
                        <a:srgbClr val="CB441F"/>
                      </a:solidFill>
                      <a:effectLst/>
                    </a:rPr>
                  </a:br>
                  <a:r>
                    <a:rPr lang="pt-BR" sz="1150" b="1">
                      <a:solidFill>
                        <a:srgbClr val="CB441F"/>
                      </a:solidFill>
                      <a:effectLst/>
                    </a:rPr>
                    <a:t>com um parceiro essencial, a ESMO. Mais informações em:</a:t>
                  </a:r>
                  <a:r>
                    <a:rPr lang="nl-BE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150" b="1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7B611B27-A687-CF09-E693-036583384E6D}"/>
                    </a:ext>
                  </a:extLst>
                </p:cNvPr>
                <p:cNvGrpSpPr/>
                <p:nvPr/>
              </p:nvGrpSpPr>
              <p:grpSpPr>
                <a:xfrm>
                  <a:off x="109469" y="9271254"/>
                  <a:ext cx="474731" cy="475488"/>
                  <a:chOff x="-302004" y="1916250"/>
                  <a:chExt cx="2823923" cy="2823924"/>
                </a:xfrm>
              </p:grpSpPr>
              <p:sp>
                <p:nvSpPr>
                  <p:cNvPr id="29" name="Ovaal 2">
                    <a:extLst>
                      <a:ext uri="{FF2B5EF4-FFF2-40B4-BE49-F238E27FC236}">
                        <a16:creationId xmlns:a16="http://schemas.microsoft.com/office/drawing/2014/main" id="{43CC0379-1B2D-9601-4F6A-FE1CB3D43E81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0" name="Picture 2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16F168CE-6A74-A804-1347-DB3CC80FE6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7" y="2002330"/>
                    <a:ext cx="2669715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28" name="Graphic 27">
                  <a:extLst>
                    <a:ext uri="{FF2B5EF4-FFF2-40B4-BE49-F238E27FC236}">
                      <a16:creationId xmlns:a16="http://schemas.microsoft.com/office/drawing/2014/main" id="{233D7A6B-1269-3999-B4D9-608D59BCAA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178594" y="9374630"/>
                  <a:ext cx="569937" cy="268736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4156869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B202FE5875745905955056904B93E" ma:contentTypeVersion="13" ma:contentTypeDescription="Create a new document." ma:contentTypeScope="" ma:versionID="ca714504ec4591492e4924765247197a">
  <xsd:schema xmlns:xsd="http://www.w3.org/2001/XMLSchema" xmlns:xs="http://www.w3.org/2001/XMLSchema" xmlns:p="http://schemas.microsoft.com/office/2006/metadata/properties" xmlns:ns2="a55e921c-938e-4e50-85a3-020a9f358fcc" xmlns:ns3="1b4c74c1-0512-4b4c-b132-ab7851723926" targetNamespace="http://schemas.microsoft.com/office/2006/metadata/properties" ma:root="true" ma:fieldsID="772d3ebf266181dcecae809b46825757" ns2:_="" ns3:_="">
    <xsd:import namespace="a55e921c-938e-4e50-85a3-020a9f358fcc"/>
    <xsd:import namespace="1b4c74c1-0512-4b4c-b132-ab78517239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e921c-938e-4e50-85a3-020a9f358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7c40972-8a4f-4160-9e22-f885e5a740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c74c1-0512-4b4c-b132-ab785172392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f0f08df-f13e-4c5f-b2df-605d3d1bb3a0}" ma:internalName="TaxCatchAll" ma:showField="CatchAllData" ma:web="1b4c74c1-0512-4b4c-b132-ab78517239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2BB448-0298-406A-A8EB-91F9326F48CB}">
  <ds:schemaRefs>
    <ds:schemaRef ds:uri="1b4c74c1-0512-4b4c-b132-ab7851723926"/>
    <ds:schemaRef ds:uri="a55e921c-938e-4e50-85a3-020a9f358f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D842C88-B945-4BA0-AF78-39472D185A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A4 Paper (210x297 mm)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revision>1</cp:revision>
  <cp:lastPrinted>2022-08-09T15:47:07Z</cp:lastPrinted>
  <dcterms:created xsi:type="dcterms:W3CDTF">2021-10-31T06:37:30Z</dcterms:created>
  <dcterms:modified xsi:type="dcterms:W3CDTF">2022-08-31T14:28:40Z</dcterms:modified>
</cp:coreProperties>
</file>